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7" r:id="rId2"/>
    <p:sldId id="268" r:id="rId3"/>
    <p:sldId id="269" r:id="rId4"/>
    <p:sldId id="256" r:id="rId5"/>
    <p:sldId id="266" r:id="rId6"/>
    <p:sldId id="257" r:id="rId7"/>
    <p:sldId id="258" r:id="rId8"/>
    <p:sldId id="259" r:id="rId9"/>
    <p:sldId id="260" r:id="rId10"/>
    <p:sldId id="261" r:id="rId11"/>
    <p:sldId id="262" r:id="rId12"/>
    <p:sldId id="263" r:id="rId13"/>
    <p:sldId id="264" r:id="rId14"/>
    <p:sldId id="265" r:id="rId15"/>
    <p:sldId id="274" r:id="rId16"/>
    <p:sldId id="275" r:id="rId17"/>
    <p:sldId id="305" r:id="rId18"/>
    <p:sldId id="276" r:id="rId19"/>
    <p:sldId id="293" r:id="rId20"/>
    <p:sldId id="277" r:id="rId21"/>
    <p:sldId id="278" r:id="rId22"/>
    <p:sldId id="279" r:id="rId23"/>
    <p:sldId id="280" r:id="rId24"/>
    <p:sldId id="281" r:id="rId25"/>
    <p:sldId id="283" r:id="rId26"/>
    <p:sldId id="284" r:id="rId27"/>
    <p:sldId id="285" r:id="rId28"/>
    <p:sldId id="286" r:id="rId29"/>
    <p:sldId id="288" r:id="rId30"/>
    <p:sldId id="287" r:id="rId31"/>
    <p:sldId id="289" r:id="rId32"/>
    <p:sldId id="290" r:id="rId33"/>
    <p:sldId id="291" r:id="rId34"/>
    <p:sldId id="282" r:id="rId35"/>
    <p:sldId id="292" r:id="rId36"/>
    <p:sldId id="299" r:id="rId37"/>
    <p:sldId id="296" r:id="rId38"/>
    <p:sldId id="297" r:id="rId39"/>
    <p:sldId id="298" r:id="rId40"/>
    <p:sldId id="294" r:id="rId41"/>
    <p:sldId id="295" r:id="rId42"/>
    <p:sldId id="300" r:id="rId43"/>
    <p:sldId id="308" r:id="rId44"/>
    <p:sldId id="312" r:id="rId45"/>
    <p:sldId id="309" r:id="rId46"/>
    <p:sldId id="327" r:id="rId47"/>
    <p:sldId id="310" r:id="rId48"/>
    <p:sldId id="322" r:id="rId49"/>
    <p:sldId id="323" r:id="rId50"/>
    <p:sldId id="324" r:id="rId51"/>
    <p:sldId id="325" r:id="rId52"/>
    <p:sldId id="326" r:id="rId53"/>
    <p:sldId id="320" r:id="rId54"/>
    <p:sldId id="321" r:id="rId55"/>
    <p:sldId id="301" r:id="rId56"/>
    <p:sldId id="302" r:id="rId57"/>
    <p:sldId id="303" r:id="rId58"/>
    <p:sldId id="304" r:id="rId59"/>
    <p:sldId id="306" r:id="rId60"/>
    <p:sldId id="307" r:id="rId61"/>
    <p:sldId id="313" r:id="rId62"/>
    <p:sldId id="328"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0" autoAdjust="0"/>
    <p:restoredTop sz="94660"/>
  </p:normalViewPr>
  <p:slideViewPr>
    <p:cSldViewPr snapToGrid="0">
      <p:cViewPr>
        <p:scale>
          <a:sx n="119" d="100"/>
          <a:sy n="119" d="100"/>
        </p:scale>
        <p:origin x="-96" y="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3/19/2021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3/19/2021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3/19/2021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3/19/2021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3/19/2021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3/19/2021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3/19/2021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3/19/2021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www.nss.com.tw/%E5%85%8D%E8%B2%BB%E7%94%B3%E8%AB%8Bssl%E8%A9%A6%E7%94%A890%E5%A4%A9%E6%B5%81%E7%A8%8B%E5%AE%A2%E6%88%B6%E6%B3%A8%E6%84%8F%E4%BA%8B%E9%A0%8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C1C46493-F2D3-4B6A-98B8-FB86469040E2}"/>
              </a:ext>
            </a:extLst>
          </p:cNvPr>
          <p:cNvSpPr>
            <a:spLocks noGrp="1"/>
          </p:cNvSpPr>
          <p:nvPr>
            <p:ph type="ctrTitle"/>
          </p:nvPr>
        </p:nvSpPr>
        <p:spPr/>
        <p:txBody>
          <a:bodyPr/>
          <a:lstStyle/>
          <a:p>
            <a:r>
              <a:rPr lang="en-US" altLang="zh-TW" dirty="0"/>
              <a:t>XAMPP</a:t>
            </a:r>
            <a:endParaRPr lang="zh-TW" altLang="en-US" dirty="0"/>
          </a:p>
        </p:txBody>
      </p:sp>
      <p:sp>
        <p:nvSpPr>
          <p:cNvPr id="3" name="副標題 2">
            <a:extLst>
              <a:ext uri="{FF2B5EF4-FFF2-40B4-BE49-F238E27FC236}">
                <a16:creationId xmlns:a16="http://schemas.microsoft.com/office/drawing/2014/main" xmlns="" id="{578BC206-5AAC-4C6F-9408-815F48CA7F76}"/>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412627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E0B9DB8-FAD0-4CB9-A316-E50401A2ED5D}"/>
              </a:ext>
            </a:extLst>
          </p:cNvPr>
          <p:cNvSpPr>
            <a:spLocks noGrp="1"/>
          </p:cNvSpPr>
          <p:nvPr>
            <p:ph type="title"/>
          </p:nvPr>
        </p:nvSpPr>
        <p:spPr/>
        <p:txBody>
          <a:bodyPr/>
          <a:lstStyle/>
          <a:p>
            <a:endParaRPr lang="zh-TW" altLang="en-US" dirty="0"/>
          </a:p>
        </p:txBody>
      </p:sp>
      <p:pic>
        <p:nvPicPr>
          <p:cNvPr id="5" name="內容版面配置區 4">
            <a:extLst>
              <a:ext uri="{FF2B5EF4-FFF2-40B4-BE49-F238E27FC236}">
                <a16:creationId xmlns:a16="http://schemas.microsoft.com/office/drawing/2014/main" xmlns="" id="{6B561DB6-F736-4334-B614-94746247DA64}"/>
              </a:ext>
            </a:extLst>
          </p:cNvPr>
          <p:cNvPicPr>
            <a:picLocks noGrp="1" noChangeAspect="1"/>
          </p:cNvPicPr>
          <p:nvPr>
            <p:ph idx="1"/>
          </p:nvPr>
        </p:nvPicPr>
        <p:blipFill>
          <a:blip r:embed="rId2"/>
          <a:stretch>
            <a:fillRect/>
          </a:stretch>
        </p:blipFill>
        <p:spPr>
          <a:xfrm>
            <a:off x="1374784" y="1283367"/>
            <a:ext cx="9396008" cy="5229727"/>
          </a:xfrm>
        </p:spPr>
      </p:pic>
    </p:spTree>
    <p:extLst>
      <p:ext uri="{BB962C8B-B14F-4D97-AF65-F5344CB8AC3E}">
        <p14:creationId xmlns:p14="http://schemas.microsoft.com/office/powerpoint/2010/main" val="209023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43BC354-A42A-496B-84FD-9D75498FE8E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xmlns="" id="{12BB3B43-2664-463B-907E-FA1032EB2E8D}"/>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xmlns="" id="{B9505089-2A1B-446D-8277-23ABF88BCAC2}"/>
              </a:ext>
            </a:extLst>
          </p:cNvPr>
          <p:cNvPicPr>
            <a:picLocks noChangeAspect="1"/>
          </p:cNvPicPr>
          <p:nvPr/>
        </p:nvPicPr>
        <p:blipFill>
          <a:blip r:embed="rId2"/>
          <a:stretch>
            <a:fillRect/>
          </a:stretch>
        </p:blipFill>
        <p:spPr>
          <a:xfrm>
            <a:off x="1359641" y="1270841"/>
            <a:ext cx="9770783" cy="5482885"/>
          </a:xfrm>
          <a:prstGeom prst="rect">
            <a:avLst/>
          </a:prstGeom>
        </p:spPr>
      </p:pic>
      <p:sp>
        <p:nvSpPr>
          <p:cNvPr id="7" name="矩形 6">
            <a:extLst>
              <a:ext uri="{FF2B5EF4-FFF2-40B4-BE49-F238E27FC236}">
                <a16:creationId xmlns:a16="http://schemas.microsoft.com/office/drawing/2014/main" xmlns="" id="{D5C0C1CD-EC71-4439-86C4-51EAA3361269}"/>
              </a:ext>
            </a:extLst>
          </p:cNvPr>
          <p:cNvSpPr/>
          <p:nvPr/>
        </p:nvSpPr>
        <p:spPr>
          <a:xfrm>
            <a:off x="2955795" y="3137482"/>
            <a:ext cx="2113510" cy="3355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71330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39F0730-3D7F-407A-B088-EFB13A5FA985}"/>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xmlns="" id="{625897BF-7738-4FD3-8709-D6351A850F88}"/>
              </a:ext>
            </a:extLst>
          </p:cNvPr>
          <p:cNvPicPr>
            <a:picLocks noGrp="1" noChangeAspect="1"/>
          </p:cNvPicPr>
          <p:nvPr>
            <p:ph idx="1"/>
          </p:nvPr>
        </p:nvPicPr>
        <p:blipFill>
          <a:blip r:embed="rId2"/>
          <a:stretch>
            <a:fillRect/>
          </a:stretch>
        </p:blipFill>
        <p:spPr>
          <a:xfrm>
            <a:off x="1380123" y="1311993"/>
            <a:ext cx="7418972" cy="5523830"/>
          </a:xfrm>
        </p:spPr>
      </p:pic>
      <p:sp>
        <p:nvSpPr>
          <p:cNvPr id="6" name="矩形 5">
            <a:extLst>
              <a:ext uri="{FF2B5EF4-FFF2-40B4-BE49-F238E27FC236}">
                <a16:creationId xmlns:a16="http://schemas.microsoft.com/office/drawing/2014/main" xmlns="" id="{086FAB55-4B78-4699-A5DE-3DA9D6405E8B}"/>
              </a:ext>
            </a:extLst>
          </p:cNvPr>
          <p:cNvSpPr/>
          <p:nvPr/>
        </p:nvSpPr>
        <p:spPr>
          <a:xfrm>
            <a:off x="5439778" y="5518484"/>
            <a:ext cx="648201" cy="2581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2315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546ABA07-EBE8-4972-94A7-E48620F5C75F}"/>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xmlns="" id="{96CF69AC-445B-47EE-A1DD-5E5169D1A682}"/>
              </a:ext>
            </a:extLst>
          </p:cNvPr>
          <p:cNvPicPr>
            <a:picLocks noGrp="1" noChangeAspect="1"/>
          </p:cNvPicPr>
          <p:nvPr>
            <p:ph idx="1"/>
          </p:nvPr>
        </p:nvPicPr>
        <p:blipFill>
          <a:blip r:embed="rId2"/>
          <a:stretch>
            <a:fillRect/>
          </a:stretch>
        </p:blipFill>
        <p:spPr>
          <a:xfrm>
            <a:off x="1651160" y="2353111"/>
            <a:ext cx="4361024" cy="3581400"/>
          </a:xfrm>
        </p:spPr>
      </p:pic>
      <p:sp>
        <p:nvSpPr>
          <p:cNvPr id="6" name="矩形 5">
            <a:extLst>
              <a:ext uri="{FF2B5EF4-FFF2-40B4-BE49-F238E27FC236}">
                <a16:creationId xmlns:a16="http://schemas.microsoft.com/office/drawing/2014/main" xmlns="" id="{5AAB93FF-DD43-4A0B-831D-0BB4CD803B37}"/>
              </a:ext>
            </a:extLst>
          </p:cNvPr>
          <p:cNvSpPr/>
          <p:nvPr/>
        </p:nvSpPr>
        <p:spPr>
          <a:xfrm>
            <a:off x="3755472" y="3942825"/>
            <a:ext cx="1252756" cy="3439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xmlns="" id="{276D8EAE-DC31-434A-B640-53BF68AAE633}"/>
              </a:ext>
            </a:extLst>
          </p:cNvPr>
          <p:cNvSpPr/>
          <p:nvPr/>
        </p:nvSpPr>
        <p:spPr>
          <a:xfrm>
            <a:off x="4731391" y="5503177"/>
            <a:ext cx="679509" cy="3439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xmlns="" id="{5D4133E6-50F3-48D8-885A-FC90AEBCE867}"/>
              </a:ext>
            </a:extLst>
          </p:cNvPr>
          <p:cNvPicPr>
            <a:picLocks noChangeAspect="1"/>
          </p:cNvPicPr>
          <p:nvPr/>
        </p:nvPicPr>
        <p:blipFill>
          <a:blip r:embed="rId3"/>
          <a:stretch>
            <a:fillRect/>
          </a:stretch>
        </p:blipFill>
        <p:spPr>
          <a:xfrm>
            <a:off x="6702803" y="2284247"/>
            <a:ext cx="4599790" cy="3717899"/>
          </a:xfrm>
          <a:prstGeom prst="rect">
            <a:avLst/>
          </a:prstGeom>
        </p:spPr>
      </p:pic>
      <p:sp>
        <p:nvSpPr>
          <p:cNvPr id="9" name="箭號: 向右 8">
            <a:extLst>
              <a:ext uri="{FF2B5EF4-FFF2-40B4-BE49-F238E27FC236}">
                <a16:creationId xmlns:a16="http://schemas.microsoft.com/office/drawing/2014/main" xmlns="" id="{A406ADF4-570F-4503-BF54-FEF25437CBE2}"/>
              </a:ext>
            </a:extLst>
          </p:cNvPr>
          <p:cNvSpPr/>
          <p:nvPr/>
        </p:nvSpPr>
        <p:spPr>
          <a:xfrm>
            <a:off x="5595457" y="3942825"/>
            <a:ext cx="1686187" cy="889234"/>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12316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B1AD42F-3126-4B83-B57D-0A211BED974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xmlns="" id="{5F806029-87BF-40C5-BE74-AA32461BC016}"/>
              </a:ext>
            </a:extLst>
          </p:cNvPr>
          <p:cNvSpPr>
            <a:spLocks noGrp="1"/>
          </p:cNvSpPr>
          <p:nvPr>
            <p:ph idx="1"/>
          </p:nvPr>
        </p:nvSpPr>
        <p:spPr/>
        <p:txBody>
          <a:bodyPr/>
          <a:lstStyle/>
          <a:p>
            <a:endParaRPr lang="zh-TW" altLang="en-US"/>
          </a:p>
        </p:txBody>
      </p:sp>
      <p:pic>
        <p:nvPicPr>
          <p:cNvPr id="7" name="圖片 6">
            <a:extLst>
              <a:ext uri="{FF2B5EF4-FFF2-40B4-BE49-F238E27FC236}">
                <a16:creationId xmlns:a16="http://schemas.microsoft.com/office/drawing/2014/main" xmlns="" id="{19F7F268-F168-46B3-9A3E-C19D6C8B0D13}"/>
              </a:ext>
            </a:extLst>
          </p:cNvPr>
          <p:cNvPicPr>
            <a:picLocks noChangeAspect="1"/>
          </p:cNvPicPr>
          <p:nvPr/>
        </p:nvPicPr>
        <p:blipFill>
          <a:blip r:embed="rId2"/>
          <a:stretch>
            <a:fillRect/>
          </a:stretch>
        </p:blipFill>
        <p:spPr>
          <a:xfrm>
            <a:off x="3330430" y="2047129"/>
            <a:ext cx="4467204" cy="4059142"/>
          </a:xfrm>
          <a:prstGeom prst="rect">
            <a:avLst/>
          </a:prstGeom>
        </p:spPr>
      </p:pic>
    </p:spTree>
    <p:extLst>
      <p:ext uri="{BB962C8B-B14F-4D97-AF65-F5344CB8AC3E}">
        <p14:creationId xmlns:p14="http://schemas.microsoft.com/office/powerpoint/2010/main" val="2284885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xmlns="" id="{FE66A2F4-DF2D-40FC-85F6-3FB16137B65D}"/>
              </a:ext>
            </a:extLst>
          </p:cNvPr>
          <p:cNvSpPr>
            <a:spLocks noGrp="1"/>
          </p:cNvSpPr>
          <p:nvPr>
            <p:ph type="ctrTitle"/>
          </p:nvPr>
        </p:nvSpPr>
        <p:spPr/>
        <p:txBody>
          <a:bodyPr/>
          <a:lstStyle/>
          <a:p>
            <a:r>
              <a:rPr lang="en-US" altLang="zh-TW" dirty="0"/>
              <a:t>DNS</a:t>
            </a:r>
            <a:r>
              <a:rPr lang="zh-TW" altLang="en-US" dirty="0"/>
              <a:t>設定</a:t>
            </a:r>
          </a:p>
        </p:txBody>
      </p:sp>
      <p:sp>
        <p:nvSpPr>
          <p:cNvPr id="5" name="副標題 4">
            <a:extLst>
              <a:ext uri="{FF2B5EF4-FFF2-40B4-BE49-F238E27FC236}">
                <a16:creationId xmlns:a16="http://schemas.microsoft.com/office/drawing/2014/main" xmlns="" id="{59825F6F-DCB8-496C-8800-E7BF280B42D6}"/>
              </a:ext>
            </a:extLst>
          </p:cNvPr>
          <p:cNvSpPr>
            <a:spLocks noGrp="1"/>
          </p:cNvSpPr>
          <p:nvPr>
            <p:ph type="subTitle" idx="1"/>
          </p:nvPr>
        </p:nvSpPr>
        <p:spPr/>
        <p:txBody>
          <a:bodyPr/>
          <a:lstStyle/>
          <a:p>
            <a:r>
              <a:rPr lang="zh-TW" altLang="en-US" dirty="0"/>
              <a:t>智堯的作法</a:t>
            </a:r>
          </a:p>
        </p:txBody>
      </p:sp>
    </p:spTree>
    <p:extLst>
      <p:ext uri="{BB962C8B-B14F-4D97-AF65-F5344CB8AC3E}">
        <p14:creationId xmlns:p14="http://schemas.microsoft.com/office/powerpoint/2010/main" val="220995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B6DC9EE4-0767-4AF7-83C1-173DB678A8A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xmlns="" id="{5A13E5C4-E851-4453-A44D-E7DCFDFE308C}"/>
              </a:ext>
            </a:extLst>
          </p:cNvPr>
          <p:cNvSpPr>
            <a:spLocks noGrp="1"/>
          </p:cNvSpPr>
          <p:nvPr>
            <p:ph idx="1"/>
          </p:nvPr>
        </p:nvSpPr>
        <p:spPr/>
        <p:txBody>
          <a:bodyPr/>
          <a:lstStyle/>
          <a:p>
            <a:r>
              <a:rPr lang="en-US" altLang="zh-TW" dirty="0"/>
              <a:t>DNS</a:t>
            </a:r>
            <a:r>
              <a:rPr lang="zh-TW" altLang="en-US" dirty="0"/>
              <a:t>因為世界上網域伺服器需要相互查詢跟訪問需要更新時間最長可能需要</a:t>
            </a:r>
            <a:r>
              <a:rPr lang="en-US" altLang="zh-TW" dirty="0"/>
              <a:t>24</a:t>
            </a:r>
            <a:r>
              <a:rPr lang="zh-TW" altLang="en-US" dirty="0"/>
              <a:t>小時</a:t>
            </a:r>
            <a:endParaRPr lang="en-US" altLang="zh-TW" dirty="0"/>
          </a:p>
          <a:p>
            <a:r>
              <a:rPr lang="zh-TW" altLang="en-US" dirty="0"/>
              <a:t>相關參考</a:t>
            </a:r>
            <a:r>
              <a:rPr lang="en-US" altLang="zh-TW" dirty="0"/>
              <a:t>:</a:t>
            </a:r>
          </a:p>
          <a:p>
            <a:r>
              <a:rPr lang="en-US" altLang="zh-TW" dirty="0"/>
              <a:t>https://blackcat.tw/article/web/buy-url.php</a:t>
            </a:r>
            <a:endParaRPr lang="zh-TW" altLang="en-US" dirty="0"/>
          </a:p>
        </p:txBody>
      </p:sp>
    </p:spTree>
    <p:extLst>
      <p:ext uri="{BB962C8B-B14F-4D97-AF65-F5344CB8AC3E}">
        <p14:creationId xmlns:p14="http://schemas.microsoft.com/office/powerpoint/2010/main" val="794022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94EB6D6-C7D0-480C-BA59-15C94C0C8A23}"/>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xmlns="" id="{E9D4637A-F67D-41BC-888C-775FC9E91CB6}"/>
              </a:ext>
            </a:extLst>
          </p:cNvPr>
          <p:cNvSpPr>
            <a:spLocks noGrp="1"/>
          </p:cNvSpPr>
          <p:nvPr>
            <p:ph idx="1"/>
          </p:nvPr>
        </p:nvSpPr>
        <p:spPr/>
        <p:txBody>
          <a:bodyPr/>
          <a:lstStyle/>
          <a:p>
            <a:r>
              <a:rPr lang="zh-TW" altLang="en-US" dirty="0"/>
              <a:t>經過與客服溝通</a:t>
            </a:r>
            <a:r>
              <a:rPr lang="en-US" altLang="zh-TW" dirty="0"/>
              <a:t/>
            </a:r>
            <a:br>
              <a:rPr lang="en-US" altLang="zh-TW" dirty="0"/>
            </a:br>
            <a:r>
              <a:rPr lang="zh-TW" altLang="en-US" dirty="0"/>
              <a:t>請客服處理後出現此業面，客服人員並設定完成</a:t>
            </a:r>
            <a:endParaRPr lang="en-US" altLang="zh-TW" dirty="0"/>
          </a:p>
        </p:txBody>
      </p:sp>
      <p:pic>
        <p:nvPicPr>
          <p:cNvPr id="5" name="圖片 4">
            <a:extLst>
              <a:ext uri="{FF2B5EF4-FFF2-40B4-BE49-F238E27FC236}">
                <a16:creationId xmlns:a16="http://schemas.microsoft.com/office/drawing/2014/main" xmlns="" id="{38EC6366-EA75-45DD-9530-A61CF9B0D88A}"/>
              </a:ext>
            </a:extLst>
          </p:cNvPr>
          <p:cNvPicPr>
            <a:picLocks noChangeAspect="1"/>
          </p:cNvPicPr>
          <p:nvPr/>
        </p:nvPicPr>
        <p:blipFill>
          <a:blip r:embed="rId2"/>
          <a:stretch>
            <a:fillRect/>
          </a:stretch>
        </p:blipFill>
        <p:spPr>
          <a:xfrm>
            <a:off x="1917031" y="3040302"/>
            <a:ext cx="8510337" cy="3742417"/>
          </a:xfrm>
          <a:prstGeom prst="rect">
            <a:avLst/>
          </a:prstGeom>
        </p:spPr>
      </p:pic>
      <p:sp>
        <p:nvSpPr>
          <p:cNvPr id="6" name="矩形 5">
            <a:extLst>
              <a:ext uri="{FF2B5EF4-FFF2-40B4-BE49-F238E27FC236}">
                <a16:creationId xmlns:a16="http://schemas.microsoft.com/office/drawing/2014/main" xmlns="" id="{8CFB03D4-5FEF-4935-ADB4-F03ADD483479}"/>
              </a:ext>
            </a:extLst>
          </p:cNvPr>
          <p:cNvSpPr/>
          <p:nvPr/>
        </p:nvSpPr>
        <p:spPr>
          <a:xfrm>
            <a:off x="1988820" y="4328160"/>
            <a:ext cx="1021080" cy="190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95149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xmlns="" id="{63190966-A503-4F9C-9C9A-69FC1A18EFBA}"/>
              </a:ext>
            </a:extLst>
          </p:cNvPr>
          <p:cNvSpPr>
            <a:spLocks noGrp="1"/>
          </p:cNvSpPr>
          <p:nvPr>
            <p:ph type="ctrTitle"/>
          </p:nvPr>
        </p:nvSpPr>
        <p:spPr/>
        <p:txBody>
          <a:bodyPr/>
          <a:lstStyle/>
          <a:p>
            <a:r>
              <a:rPr lang="zh-TW" altLang="en-US" dirty="0"/>
              <a:t>改</a:t>
            </a:r>
            <a:r>
              <a:rPr lang="en-US" altLang="zh-TW" dirty="0"/>
              <a:t>XAMPP</a:t>
            </a:r>
            <a:r>
              <a:rPr lang="zh-TW" altLang="en-US" dirty="0"/>
              <a:t>路徑</a:t>
            </a:r>
          </a:p>
        </p:txBody>
      </p:sp>
      <p:sp>
        <p:nvSpPr>
          <p:cNvPr id="5" name="副標題 4">
            <a:extLst>
              <a:ext uri="{FF2B5EF4-FFF2-40B4-BE49-F238E27FC236}">
                <a16:creationId xmlns:a16="http://schemas.microsoft.com/office/drawing/2014/main" xmlns="" id="{894626CB-D442-4805-A171-AB7FC222C38A}"/>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92088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59CF9C8-F289-4516-B65E-928F393713C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xmlns="" id="{9970C0CA-6A27-4595-83FB-4FCE6AD71C91}"/>
              </a:ext>
            </a:extLst>
          </p:cNvPr>
          <p:cNvSpPr>
            <a:spLocks noGrp="1"/>
          </p:cNvSpPr>
          <p:nvPr>
            <p:ph idx="1"/>
          </p:nvPr>
        </p:nvSpPr>
        <p:spPr/>
        <p:txBody>
          <a:bodyPr/>
          <a:lstStyle/>
          <a:p>
            <a:r>
              <a:rPr lang="zh-TW" altLang="en-US" dirty="0"/>
              <a:t>將專案備份至</a:t>
            </a:r>
            <a:r>
              <a:rPr lang="en-US" altLang="zh-TW" dirty="0" err="1"/>
              <a:t>Xampp</a:t>
            </a:r>
            <a:r>
              <a:rPr lang="zh-TW" altLang="en-US" dirty="0"/>
              <a:t>之下</a:t>
            </a:r>
          </a:p>
        </p:txBody>
      </p:sp>
      <p:pic>
        <p:nvPicPr>
          <p:cNvPr id="5" name="圖片 4">
            <a:extLst>
              <a:ext uri="{FF2B5EF4-FFF2-40B4-BE49-F238E27FC236}">
                <a16:creationId xmlns:a16="http://schemas.microsoft.com/office/drawing/2014/main" xmlns="" id="{EE8485B4-3409-4AE5-98CB-B23B4FDDB34A}"/>
              </a:ext>
            </a:extLst>
          </p:cNvPr>
          <p:cNvPicPr>
            <a:picLocks noChangeAspect="1"/>
          </p:cNvPicPr>
          <p:nvPr/>
        </p:nvPicPr>
        <p:blipFill>
          <a:blip r:embed="rId2"/>
          <a:stretch>
            <a:fillRect/>
          </a:stretch>
        </p:blipFill>
        <p:spPr>
          <a:xfrm>
            <a:off x="1761688" y="2679991"/>
            <a:ext cx="6449958" cy="3666836"/>
          </a:xfrm>
          <a:prstGeom prst="rect">
            <a:avLst/>
          </a:prstGeom>
        </p:spPr>
      </p:pic>
    </p:spTree>
    <p:extLst>
      <p:ext uri="{BB962C8B-B14F-4D97-AF65-F5344CB8AC3E}">
        <p14:creationId xmlns:p14="http://schemas.microsoft.com/office/powerpoint/2010/main" val="3300250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8BAAEC04-A6A6-4EF2-AEAB-6778E5411798}"/>
              </a:ext>
            </a:extLst>
          </p:cNvPr>
          <p:cNvSpPr>
            <a:spLocks noGrp="1"/>
          </p:cNvSpPr>
          <p:nvPr>
            <p:ph type="title"/>
          </p:nvPr>
        </p:nvSpPr>
        <p:spPr/>
        <p:txBody>
          <a:bodyPr/>
          <a:lstStyle/>
          <a:p>
            <a:r>
              <a:rPr lang="zh-TW" altLang="en-US" dirty="0"/>
              <a:t>選用版本</a:t>
            </a:r>
          </a:p>
        </p:txBody>
      </p:sp>
      <p:pic>
        <p:nvPicPr>
          <p:cNvPr id="5" name="內容版面配置區 4">
            <a:extLst>
              <a:ext uri="{FF2B5EF4-FFF2-40B4-BE49-F238E27FC236}">
                <a16:creationId xmlns:a16="http://schemas.microsoft.com/office/drawing/2014/main" xmlns="" id="{74BC2227-DFED-425B-B4F3-F1FD6E29D904}"/>
              </a:ext>
            </a:extLst>
          </p:cNvPr>
          <p:cNvPicPr>
            <a:picLocks noGrp="1" noChangeAspect="1"/>
          </p:cNvPicPr>
          <p:nvPr>
            <p:ph idx="1"/>
          </p:nvPr>
        </p:nvPicPr>
        <p:blipFill>
          <a:blip r:embed="rId2"/>
          <a:stretch>
            <a:fillRect/>
          </a:stretch>
        </p:blipFill>
        <p:spPr>
          <a:xfrm>
            <a:off x="2524126" y="1413044"/>
            <a:ext cx="5734568" cy="4759156"/>
          </a:xfrm>
        </p:spPr>
      </p:pic>
      <p:sp>
        <p:nvSpPr>
          <p:cNvPr id="6" name="矩形 5">
            <a:extLst>
              <a:ext uri="{FF2B5EF4-FFF2-40B4-BE49-F238E27FC236}">
                <a16:creationId xmlns:a16="http://schemas.microsoft.com/office/drawing/2014/main" xmlns="" id="{610CD605-D8A7-46F1-B6AD-A9AC7DEC3097}"/>
              </a:ext>
            </a:extLst>
          </p:cNvPr>
          <p:cNvSpPr/>
          <p:nvPr/>
        </p:nvSpPr>
        <p:spPr>
          <a:xfrm>
            <a:off x="3352800" y="3429000"/>
            <a:ext cx="3448050" cy="3524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12502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E089CD46-AA8E-42EA-9EC7-0D23C62C56F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xmlns="" id="{3AE76E94-CD1B-472D-880A-87D24B190EFA}"/>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xmlns="" id="{4CB3D5B0-77A0-4061-852E-0C9C7155F214}"/>
              </a:ext>
            </a:extLst>
          </p:cNvPr>
          <p:cNvPicPr>
            <a:picLocks noChangeAspect="1"/>
          </p:cNvPicPr>
          <p:nvPr/>
        </p:nvPicPr>
        <p:blipFill>
          <a:blip r:embed="rId2"/>
          <a:stretch>
            <a:fillRect/>
          </a:stretch>
        </p:blipFill>
        <p:spPr>
          <a:xfrm>
            <a:off x="2490284" y="1376076"/>
            <a:ext cx="7211431" cy="4105848"/>
          </a:xfrm>
          <a:prstGeom prst="rect">
            <a:avLst/>
          </a:prstGeom>
        </p:spPr>
      </p:pic>
      <p:sp>
        <p:nvSpPr>
          <p:cNvPr id="6" name="矩形 5">
            <a:extLst>
              <a:ext uri="{FF2B5EF4-FFF2-40B4-BE49-F238E27FC236}">
                <a16:creationId xmlns:a16="http://schemas.microsoft.com/office/drawing/2014/main" xmlns="" id="{BC21D424-A5F4-4CC8-B1D5-529D659705FA}"/>
              </a:ext>
            </a:extLst>
          </p:cNvPr>
          <p:cNvSpPr/>
          <p:nvPr/>
        </p:nvSpPr>
        <p:spPr>
          <a:xfrm>
            <a:off x="6904139" y="2499919"/>
            <a:ext cx="2407641" cy="260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27137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D4C6584-F354-4A55-971C-6CA1580C65A1}"/>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xmlns="" id="{F673165F-4A29-4877-AFD0-6FB691D3B4EE}"/>
              </a:ext>
            </a:extLst>
          </p:cNvPr>
          <p:cNvPicPr>
            <a:picLocks noGrp="1" noChangeAspect="1"/>
          </p:cNvPicPr>
          <p:nvPr>
            <p:ph idx="1"/>
          </p:nvPr>
        </p:nvPicPr>
        <p:blipFill rotWithShape="1">
          <a:blip r:embed="rId2"/>
          <a:srcRect r="45729"/>
          <a:stretch/>
        </p:blipFill>
        <p:spPr>
          <a:xfrm>
            <a:off x="6516361" y="2252444"/>
            <a:ext cx="4313826" cy="4231480"/>
          </a:xfrm>
        </p:spPr>
      </p:pic>
      <p:pic>
        <p:nvPicPr>
          <p:cNvPr id="7" name="圖片 6">
            <a:extLst>
              <a:ext uri="{FF2B5EF4-FFF2-40B4-BE49-F238E27FC236}">
                <a16:creationId xmlns:a16="http://schemas.microsoft.com/office/drawing/2014/main" xmlns="" id="{D0ED13DC-025F-4237-A13A-FC96340CAAD3}"/>
              </a:ext>
            </a:extLst>
          </p:cNvPr>
          <p:cNvPicPr>
            <a:picLocks noChangeAspect="1"/>
          </p:cNvPicPr>
          <p:nvPr/>
        </p:nvPicPr>
        <p:blipFill rotWithShape="1">
          <a:blip r:embed="rId3"/>
          <a:srcRect r="52422"/>
          <a:stretch/>
        </p:blipFill>
        <p:spPr>
          <a:xfrm>
            <a:off x="1866639" y="1962476"/>
            <a:ext cx="3905512" cy="4337286"/>
          </a:xfrm>
          <a:prstGeom prst="rect">
            <a:avLst/>
          </a:prstGeom>
        </p:spPr>
      </p:pic>
      <p:sp>
        <p:nvSpPr>
          <p:cNvPr id="8" name="箭號: 向右 7">
            <a:extLst>
              <a:ext uri="{FF2B5EF4-FFF2-40B4-BE49-F238E27FC236}">
                <a16:creationId xmlns:a16="http://schemas.microsoft.com/office/drawing/2014/main" xmlns="" id="{494B95A9-DC83-4BD8-A14F-DF1675D7A4E0}"/>
              </a:ext>
            </a:extLst>
          </p:cNvPr>
          <p:cNvSpPr/>
          <p:nvPr/>
        </p:nvSpPr>
        <p:spPr>
          <a:xfrm>
            <a:off x="5029200" y="4057650"/>
            <a:ext cx="2085975" cy="1114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xmlns="" id="{2381D743-DD97-412E-A7C7-5E4A8A6A97DA}"/>
              </a:ext>
            </a:extLst>
          </p:cNvPr>
          <p:cNvSpPr txBox="1"/>
          <p:nvPr/>
        </p:nvSpPr>
        <p:spPr>
          <a:xfrm>
            <a:off x="5100506" y="3832612"/>
            <a:ext cx="1558467" cy="369332"/>
          </a:xfrm>
          <a:prstGeom prst="rect">
            <a:avLst/>
          </a:prstGeom>
          <a:noFill/>
        </p:spPr>
        <p:txBody>
          <a:bodyPr wrap="square" rtlCol="0">
            <a:spAutoFit/>
          </a:bodyPr>
          <a:lstStyle/>
          <a:p>
            <a:r>
              <a:rPr lang="zh-TW" altLang="en-US" dirty="0"/>
              <a:t>改成專案路徑</a:t>
            </a:r>
          </a:p>
        </p:txBody>
      </p:sp>
    </p:spTree>
    <p:extLst>
      <p:ext uri="{BB962C8B-B14F-4D97-AF65-F5344CB8AC3E}">
        <p14:creationId xmlns:p14="http://schemas.microsoft.com/office/powerpoint/2010/main" val="1171040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02FBB3B1-B989-4085-9853-E21845739072}"/>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xmlns="" id="{496E700E-5A6B-4027-8BB7-DB4D2DDCBC80}"/>
              </a:ext>
            </a:extLst>
          </p:cNvPr>
          <p:cNvPicPr>
            <a:picLocks noGrp="1" noChangeAspect="1"/>
          </p:cNvPicPr>
          <p:nvPr>
            <p:ph idx="1"/>
          </p:nvPr>
        </p:nvPicPr>
        <p:blipFill rotWithShape="1">
          <a:blip r:embed="rId2"/>
          <a:srcRect r="48731" b="40152"/>
          <a:stretch/>
        </p:blipFill>
        <p:spPr>
          <a:xfrm>
            <a:off x="3045345" y="2383522"/>
            <a:ext cx="5131193" cy="3166844"/>
          </a:xfrm>
        </p:spPr>
      </p:pic>
      <p:sp>
        <p:nvSpPr>
          <p:cNvPr id="6" name="矩形 5">
            <a:extLst>
              <a:ext uri="{FF2B5EF4-FFF2-40B4-BE49-F238E27FC236}">
                <a16:creationId xmlns:a16="http://schemas.microsoft.com/office/drawing/2014/main" xmlns="" id="{1579BBAB-D6CC-47CA-AF94-95291365DD2F}"/>
              </a:ext>
            </a:extLst>
          </p:cNvPr>
          <p:cNvSpPr/>
          <p:nvPr/>
        </p:nvSpPr>
        <p:spPr>
          <a:xfrm>
            <a:off x="6172200" y="3347207"/>
            <a:ext cx="1948343" cy="260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86168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8A01F30-2D50-4D98-92B9-978E72A8B3B0}"/>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xmlns="" id="{A6E9DD0C-99BD-4772-825A-934DD485D57E}"/>
              </a:ext>
            </a:extLst>
          </p:cNvPr>
          <p:cNvPicPr>
            <a:picLocks noGrp="1" noChangeAspect="1"/>
          </p:cNvPicPr>
          <p:nvPr>
            <p:ph idx="1"/>
          </p:nvPr>
        </p:nvPicPr>
        <p:blipFill>
          <a:blip r:embed="rId2"/>
          <a:stretch>
            <a:fillRect/>
          </a:stretch>
        </p:blipFill>
        <p:spPr>
          <a:xfrm>
            <a:off x="1547561" y="2171700"/>
            <a:ext cx="3452278" cy="3872913"/>
          </a:xfrm>
        </p:spPr>
      </p:pic>
      <p:pic>
        <p:nvPicPr>
          <p:cNvPr id="7" name="圖片 6">
            <a:extLst>
              <a:ext uri="{FF2B5EF4-FFF2-40B4-BE49-F238E27FC236}">
                <a16:creationId xmlns:a16="http://schemas.microsoft.com/office/drawing/2014/main" xmlns="" id="{839C68CE-A02D-4F56-A8D8-C170FD9B61F4}"/>
              </a:ext>
            </a:extLst>
          </p:cNvPr>
          <p:cNvPicPr>
            <a:picLocks noChangeAspect="1"/>
          </p:cNvPicPr>
          <p:nvPr/>
        </p:nvPicPr>
        <p:blipFill>
          <a:blip r:embed="rId3"/>
          <a:stretch>
            <a:fillRect/>
          </a:stretch>
        </p:blipFill>
        <p:spPr>
          <a:xfrm>
            <a:off x="6357264" y="1613309"/>
            <a:ext cx="3792223" cy="4743450"/>
          </a:xfrm>
          <a:prstGeom prst="rect">
            <a:avLst/>
          </a:prstGeom>
        </p:spPr>
      </p:pic>
      <p:sp>
        <p:nvSpPr>
          <p:cNvPr id="8" name="箭號: 向右 7">
            <a:extLst>
              <a:ext uri="{FF2B5EF4-FFF2-40B4-BE49-F238E27FC236}">
                <a16:creationId xmlns:a16="http://schemas.microsoft.com/office/drawing/2014/main" xmlns="" id="{37578654-B592-479B-B752-72F0026B8FB0}"/>
              </a:ext>
            </a:extLst>
          </p:cNvPr>
          <p:cNvSpPr/>
          <p:nvPr/>
        </p:nvSpPr>
        <p:spPr>
          <a:xfrm>
            <a:off x="4672668" y="4108156"/>
            <a:ext cx="1862356" cy="992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2463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xmlns="" id="{0A3D8FAC-5957-4E7E-B787-70BFCD4A8E01}"/>
              </a:ext>
            </a:extLst>
          </p:cNvPr>
          <p:cNvSpPr>
            <a:spLocks noGrp="1"/>
          </p:cNvSpPr>
          <p:nvPr>
            <p:ph type="ctrTitle"/>
          </p:nvPr>
        </p:nvSpPr>
        <p:spPr/>
        <p:txBody>
          <a:bodyPr/>
          <a:lstStyle/>
          <a:p>
            <a:r>
              <a:rPr lang="en-US" altLang="zh-TW" dirty="0" err="1"/>
              <a:t>Mysql</a:t>
            </a:r>
            <a:r>
              <a:rPr lang="en-US" altLang="zh-TW" dirty="0"/>
              <a:t> workbench</a:t>
            </a:r>
            <a:endParaRPr lang="zh-TW" altLang="en-US" dirty="0"/>
          </a:p>
        </p:txBody>
      </p:sp>
      <p:sp>
        <p:nvSpPr>
          <p:cNvPr id="5" name="副標題 4">
            <a:extLst>
              <a:ext uri="{FF2B5EF4-FFF2-40B4-BE49-F238E27FC236}">
                <a16:creationId xmlns:a16="http://schemas.microsoft.com/office/drawing/2014/main" xmlns="" id="{C7CAB890-915C-4184-BCF7-5EA5DD417B25}"/>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120599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5249B667-32D2-4823-A00B-458E05C5178A}"/>
              </a:ext>
            </a:extLst>
          </p:cNvPr>
          <p:cNvSpPr>
            <a:spLocks noGrp="1"/>
          </p:cNvSpPr>
          <p:nvPr>
            <p:ph type="title"/>
          </p:nvPr>
        </p:nvSpPr>
        <p:spPr/>
        <p:txBody>
          <a:bodyPr/>
          <a:lstStyle/>
          <a:p>
            <a:r>
              <a:rPr lang="en-US" altLang="zh-TW" dirty="0" err="1"/>
              <a:t>Mysql</a:t>
            </a:r>
            <a:r>
              <a:rPr lang="en-US" altLang="zh-TW" dirty="0"/>
              <a:t> workbench</a:t>
            </a:r>
            <a:endParaRPr lang="zh-TW" altLang="en-US" dirty="0"/>
          </a:p>
        </p:txBody>
      </p:sp>
      <p:sp>
        <p:nvSpPr>
          <p:cNvPr id="3" name="內容版面配置區 2">
            <a:extLst>
              <a:ext uri="{FF2B5EF4-FFF2-40B4-BE49-F238E27FC236}">
                <a16:creationId xmlns:a16="http://schemas.microsoft.com/office/drawing/2014/main" xmlns="" id="{224C97EE-966E-4C17-A11D-52C3454198E1}"/>
              </a:ext>
            </a:extLst>
          </p:cNvPr>
          <p:cNvSpPr>
            <a:spLocks noGrp="1"/>
          </p:cNvSpPr>
          <p:nvPr>
            <p:ph idx="1"/>
          </p:nvPr>
        </p:nvSpPr>
        <p:spPr/>
        <p:txBody>
          <a:bodyPr/>
          <a:lstStyle/>
          <a:p>
            <a:r>
              <a:rPr lang="zh-TW" altLang="en-US" dirty="0"/>
              <a:t>因為將環境部屬到專案底下所以沒有</a:t>
            </a:r>
            <a:r>
              <a:rPr lang="en-US" altLang="zh-TW" dirty="0" err="1"/>
              <a:t>PhpMyadmin</a:t>
            </a:r>
            <a:r>
              <a:rPr lang="zh-TW" altLang="en-US" dirty="0"/>
              <a:t>所以將透過</a:t>
            </a:r>
            <a:r>
              <a:rPr lang="en-US" altLang="zh-TW" dirty="0" err="1"/>
              <a:t>Mysql</a:t>
            </a:r>
            <a:r>
              <a:rPr lang="en-US" altLang="zh-TW" dirty="0"/>
              <a:t> workbench</a:t>
            </a:r>
            <a:r>
              <a:rPr lang="zh-TW" altLang="en-US" dirty="0"/>
              <a:t>這透軟體管理及瀏覽資料庫</a:t>
            </a:r>
            <a:endParaRPr lang="en-US" altLang="zh-TW" dirty="0"/>
          </a:p>
          <a:p>
            <a:r>
              <a:rPr lang="zh-TW" altLang="en-US" dirty="0"/>
              <a:t>網址如下</a:t>
            </a:r>
            <a:endParaRPr lang="en-US" altLang="zh-TW" dirty="0"/>
          </a:p>
          <a:p>
            <a:r>
              <a:rPr lang="en-US" altLang="zh-TW" dirty="0"/>
              <a:t>https://www.mysql.com/products/workbench/</a:t>
            </a:r>
          </a:p>
          <a:p>
            <a:endParaRPr lang="zh-TW" altLang="en-US" dirty="0"/>
          </a:p>
        </p:txBody>
      </p:sp>
    </p:spTree>
    <p:extLst>
      <p:ext uri="{BB962C8B-B14F-4D97-AF65-F5344CB8AC3E}">
        <p14:creationId xmlns:p14="http://schemas.microsoft.com/office/powerpoint/2010/main" val="3525979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BB15483-6232-40CB-8E56-38BAF1718D3F}"/>
              </a:ext>
            </a:extLst>
          </p:cNvPr>
          <p:cNvSpPr>
            <a:spLocks noGrp="1"/>
          </p:cNvSpPr>
          <p:nvPr>
            <p:ph type="title"/>
          </p:nvPr>
        </p:nvSpPr>
        <p:spPr/>
        <p:txBody>
          <a:bodyPr/>
          <a:lstStyle/>
          <a:p>
            <a:r>
              <a:rPr lang="zh-TW" altLang="en-US" dirty="0"/>
              <a:t>開啟資料庫</a:t>
            </a:r>
          </a:p>
        </p:txBody>
      </p:sp>
      <p:pic>
        <p:nvPicPr>
          <p:cNvPr id="7" name="內容版面配置區 6">
            <a:extLst>
              <a:ext uri="{FF2B5EF4-FFF2-40B4-BE49-F238E27FC236}">
                <a16:creationId xmlns:a16="http://schemas.microsoft.com/office/drawing/2014/main" xmlns="" id="{0B8149FB-F9BD-43DF-9E1D-56C0F32E1DD1}"/>
              </a:ext>
            </a:extLst>
          </p:cNvPr>
          <p:cNvPicPr>
            <a:picLocks noGrp="1" noChangeAspect="1"/>
          </p:cNvPicPr>
          <p:nvPr>
            <p:ph idx="1"/>
          </p:nvPr>
        </p:nvPicPr>
        <p:blipFill>
          <a:blip r:embed="rId2"/>
          <a:stretch>
            <a:fillRect/>
          </a:stretch>
        </p:blipFill>
        <p:spPr>
          <a:xfrm>
            <a:off x="1976211" y="2327945"/>
            <a:ext cx="5472608" cy="3581400"/>
          </a:xfrm>
        </p:spPr>
      </p:pic>
      <p:sp>
        <p:nvSpPr>
          <p:cNvPr id="8" name="矩形 7">
            <a:extLst>
              <a:ext uri="{FF2B5EF4-FFF2-40B4-BE49-F238E27FC236}">
                <a16:creationId xmlns:a16="http://schemas.microsoft.com/office/drawing/2014/main" xmlns="" id="{5E499FC8-488D-4597-9148-974937D3B1FC}"/>
              </a:ext>
            </a:extLst>
          </p:cNvPr>
          <p:cNvSpPr/>
          <p:nvPr/>
        </p:nvSpPr>
        <p:spPr>
          <a:xfrm>
            <a:off x="2206305" y="3909270"/>
            <a:ext cx="1434517" cy="8472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xmlns="" id="{46E2C78B-E63E-4A5F-B7D9-3C92A86DDD1D}"/>
              </a:ext>
            </a:extLst>
          </p:cNvPr>
          <p:cNvSpPr/>
          <p:nvPr/>
        </p:nvSpPr>
        <p:spPr>
          <a:xfrm>
            <a:off x="5855516" y="4756558"/>
            <a:ext cx="562062" cy="1342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xmlns="" id="{F5803ECA-96B3-4AF3-AFD3-DFE760665D6E}"/>
              </a:ext>
            </a:extLst>
          </p:cNvPr>
          <p:cNvPicPr>
            <a:picLocks noChangeAspect="1"/>
          </p:cNvPicPr>
          <p:nvPr/>
        </p:nvPicPr>
        <p:blipFill>
          <a:blip r:embed="rId3"/>
          <a:stretch>
            <a:fillRect/>
          </a:stretch>
        </p:blipFill>
        <p:spPr>
          <a:xfrm>
            <a:off x="7578538" y="2219591"/>
            <a:ext cx="4596684" cy="3798107"/>
          </a:xfrm>
          <a:prstGeom prst="rect">
            <a:avLst/>
          </a:prstGeom>
        </p:spPr>
      </p:pic>
      <p:sp>
        <p:nvSpPr>
          <p:cNvPr id="12" name="箭號: 向右 11">
            <a:extLst>
              <a:ext uri="{FF2B5EF4-FFF2-40B4-BE49-F238E27FC236}">
                <a16:creationId xmlns:a16="http://schemas.microsoft.com/office/drawing/2014/main" xmlns="" id="{E4E8AB6B-D6EE-4544-ADF6-500F2ACEAB8B}"/>
              </a:ext>
            </a:extLst>
          </p:cNvPr>
          <p:cNvSpPr/>
          <p:nvPr/>
        </p:nvSpPr>
        <p:spPr>
          <a:xfrm>
            <a:off x="6862194" y="4118645"/>
            <a:ext cx="1149292" cy="56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xmlns="" id="{3B15CD20-8029-4ACF-A808-011C44875F14}"/>
              </a:ext>
            </a:extLst>
          </p:cNvPr>
          <p:cNvSpPr txBox="1"/>
          <p:nvPr/>
        </p:nvSpPr>
        <p:spPr>
          <a:xfrm>
            <a:off x="2206305" y="3383693"/>
            <a:ext cx="375424" cy="369332"/>
          </a:xfrm>
          <a:prstGeom prst="rect">
            <a:avLst/>
          </a:prstGeom>
          <a:noFill/>
        </p:spPr>
        <p:txBody>
          <a:bodyPr wrap="none" rtlCol="0">
            <a:spAutoFit/>
          </a:bodyPr>
          <a:lstStyle/>
          <a:p>
            <a:r>
              <a:rPr lang="en-US" altLang="zh-TW" dirty="0">
                <a:solidFill>
                  <a:srgbClr val="FF0000"/>
                </a:solidFill>
              </a:rPr>
              <a:t>1.</a:t>
            </a:r>
            <a:endParaRPr lang="zh-TW" altLang="en-US" dirty="0">
              <a:solidFill>
                <a:srgbClr val="FF0000"/>
              </a:solidFill>
            </a:endParaRPr>
          </a:p>
        </p:txBody>
      </p:sp>
      <p:sp>
        <p:nvSpPr>
          <p:cNvPr id="16" name="文字方塊 15">
            <a:extLst>
              <a:ext uri="{FF2B5EF4-FFF2-40B4-BE49-F238E27FC236}">
                <a16:creationId xmlns:a16="http://schemas.microsoft.com/office/drawing/2014/main" xmlns="" id="{005679AC-1FBD-4A0C-80F0-30CA0834AFE4}"/>
              </a:ext>
            </a:extLst>
          </p:cNvPr>
          <p:cNvSpPr txBox="1"/>
          <p:nvPr/>
        </p:nvSpPr>
        <p:spPr>
          <a:xfrm>
            <a:off x="4827562" y="3252661"/>
            <a:ext cx="377026" cy="369332"/>
          </a:xfrm>
          <a:prstGeom prst="rect">
            <a:avLst/>
          </a:prstGeom>
          <a:noFill/>
        </p:spPr>
        <p:txBody>
          <a:bodyPr wrap="none" rtlCol="0">
            <a:spAutoFit/>
          </a:bodyPr>
          <a:lstStyle/>
          <a:p>
            <a:r>
              <a:rPr lang="en-US" altLang="zh-TW" dirty="0">
                <a:solidFill>
                  <a:srgbClr val="FF0000"/>
                </a:solidFill>
              </a:rPr>
              <a:t>2.</a:t>
            </a:r>
            <a:endParaRPr lang="zh-TW" altLang="en-US" dirty="0">
              <a:solidFill>
                <a:srgbClr val="FF0000"/>
              </a:solidFill>
            </a:endParaRPr>
          </a:p>
        </p:txBody>
      </p:sp>
    </p:spTree>
    <p:extLst>
      <p:ext uri="{BB962C8B-B14F-4D97-AF65-F5344CB8AC3E}">
        <p14:creationId xmlns:p14="http://schemas.microsoft.com/office/powerpoint/2010/main" val="1421752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09073D4-81D0-4C72-BC81-489230758A29}"/>
              </a:ext>
            </a:extLst>
          </p:cNvPr>
          <p:cNvSpPr>
            <a:spLocks noGrp="1"/>
          </p:cNvSpPr>
          <p:nvPr>
            <p:ph type="title"/>
          </p:nvPr>
        </p:nvSpPr>
        <p:spPr/>
        <p:txBody>
          <a:bodyPr/>
          <a:lstStyle/>
          <a:p>
            <a:r>
              <a:rPr lang="zh-TW" altLang="en-US" dirty="0"/>
              <a:t>匯入資料庫</a:t>
            </a:r>
          </a:p>
        </p:txBody>
      </p:sp>
      <p:pic>
        <p:nvPicPr>
          <p:cNvPr id="5" name="內容版面配置區 4">
            <a:extLst>
              <a:ext uri="{FF2B5EF4-FFF2-40B4-BE49-F238E27FC236}">
                <a16:creationId xmlns:a16="http://schemas.microsoft.com/office/drawing/2014/main" xmlns="" id="{90329994-3A5C-4E0D-8D34-3E20A81819F7}"/>
              </a:ext>
            </a:extLst>
          </p:cNvPr>
          <p:cNvPicPr>
            <a:picLocks noGrp="1" noChangeAspect="1"/>
          </p:cNvPicPr>
          <p:nvPr>
            <p:ph idx="1"/>
          </p:nvPr>
        </p:nvPicPr>
        <p:blipFill>
          <a:blip r:embed="rId2"/>
          <a:stretch>
            <a:fillRect/>
          </a:stretch>
        </p:blipFill>
        <p:spPr>
          <a:xfrm>
            <a:off x="1733549" y="1759949"/>
            <a:ext cx="8296275" cy="4412251"/>
          </a:xfrm>
        </p:spPr>
      </p:pic>
      <p:sp>
        <p:nvSpPr>
          <p:cNvPr id="6" name="矩形 5">
            <a:extLst>
              <a:ext uri="{FF2B5EF4-FFF2-40B4-BE49-F238E27FC236}">
                <a16:creationId xmlns:a16="http://schemas.microsoft.com/office/drawing/2014/main" xmlns="" id="{6781253A-E71D-414A-AB51-77330EA092D8}"/>
              </a:ext>
            </a:extLst>
          </p:cNvPr>
          <p:cNvSpPr/>
          <p:nvPr/>
        </p:nvSpPr>
        <p:spPr>
          <a:xfrm>
            <a:off x="1809750" y="3028950"/>
            <a:ext cx="781050" cy="1333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xmlns="" id="{7253BA8E-DA07-4BCA-84FC-AD516CF7CCCF}"/>
              </a:ext>
            </a:extLst>
          </p:cNvPr>
          <p:cNvSpPr/>
          <p:nvPr/>
        </p:nvSpPr>
        <p:spPr>
          <a:xfrm>
            <a:off x="2843868" y="3355595"/>
            <a:ext cx="7122253" cy="2936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xmlns="" id="{A17D56F7-8901-4B0E-B729-5ED9EA75DC0B}"/>
              </a:ext>
            </a:extLst>
          </p:cNvPr>
          <p:cNvSpPr txBox="1"/>
          <p:nvPr/>
        </p:nvSpPr>
        <p:spPr>
          <a:xfrm>
            <a:off x="1622038" y="2659618"/>
            <a:ext cx="375424" cy="369332"/>
          </a:xfrm>
          <a:prstGeom prst="rect">
            <a:avLst/>
          </a:prstGeom>
          <a:noFill/>
        </p:spPr>
        <p:txBody>
          <a:bodyPr wrap="none" rtlCol="0">
            <a:spAutoFit/>
          </a:bodyPr>
          <a:lstStyle/>
          <a:p>
            <a:r>
              <a:rPr lang="en-US" altLang="zh-TW" dirty="0">
                <a:solidFill>
                  <a:srgbClr val="FF0000"/>
                </a:solidFill>
              </a:rPr>
              <a:t>1.</a:t>
            </a:r>
            <a:endParaRPr lang="zh-TW" altLang="en-US" dirty="0">
              <a:solidFill>
                <a:srgbClr val="FF0000"/>
              </a:solidFill>
            </a:endParaRPr>
          </a:p>
        </p:txBody>
      </p:sp>
      <p:sp>
        <p:nvSpPr>
          <p:cNvPr id="9" name="文字方塊 8">
            <a:extLst>
              <a:ext uri="{FF2B5EF4-FFF2-40B4-BE49-F238E27FC236}">
                <a16:creationId xmlns:a16="http://schemas.microsoft.com/office/drawing/2014/main" xmlns="" id="{F82D805C-1464-4201-BAE4-FAC7723C204D}"/>
              </a:ext>
            </a:extLst>
          </p:cNvPr>
          <p:cNvSpPr txBox="1"/>
          <p:nvPr/>
        </p:nvSpPr>
        <p:spPr>
          <a:xfrm>
            <a:off x="2827972" y="2986263"/>
            <a:ext cx="377026" cy="369332"/>
          </a:xfrm>
          <a:prstGeom prst="rect">
            <a:avLst/>
          </a:prstGeom>
          <a:noFill/>
        </p:spPr>
        <p:txBody>
          <a:bodyPr wrap="none" rtlCol="0">
            <a:spAutoFit/>
          </a:bodyPr>
          <a:lstStyle/>
          <a:p>
            <a:r>
              <a:rPr lang="en-US" altLang="zh-TW" dirty="0">
                <a:solidFill>
                  <a:srgbClr val="FF0000"/>
                </a:solidFill>
              </a:rPr>
              <a:t>2.</a:t>
            </a:r>
            <a:endParaRPr lang="zh-TW" altLang="en-US" dirty="0">
              <a:solidFill>
                <a:srgbClr val="FF0000"/>
              </a:solidFill>
            </a:endParaRPr>
          </a:p>
        </p:txBody>
      </p:sp>
    </p:spTree>
    <p:extLst>
      <p:ext uri="{BB962C8B-B14F-4D97-AF65-F5344CB8AC3E}">
        <p14:creationId xmlns:p14="http://schemas.microsoft.com/office/powerpoint/2010/main" val="221059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CCDD78BE-FAA6-4A73-AE81-73F872379B07}"/>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xmlns="" id="{821F2CC5-D212-4F48-BC97-66060FB791DB}"/>
              </a:ext>
            </a:extLst>
          </p:cNvPr>
          <p:cNvPicPr>
            <a:picLocks noGrp="1" noChangeAspect="1"/>
          </p:cNvPicPr>
          <p:nvPr>
            <p:ph idx="1"/>
          </p:nvPr>
        </p:nvPicPr>
        <p:blipFill>
          <a:blip r:embed="rId2"/>
          <a:stretch>
            <a:fillRect/>
          </a:stretch>
        </p:blipFill>
        <p:spPr>
          <a:xfrm>
            <a:off x="2140697" y="2605064"/>
            <a:ext cx="5820456" cy="3273237"/>
          </a:xfrm>
        </p:spPr>
      </p:pic>
    </p:spTree>
    <p:extLst>
      <p:ext uri="{BB962C8B-B14F-4D97-AF65-F5344CB8AC3E}">
        <p14:creationId xmlns:p14="http://schemas.microsoft.com/office/powerpoint/2010/main" val="2165975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11EE8F2-47AB-4E33-869A-4A0FC0FA7E6C}"/>
              </a:ext>
            </a:extLst>
          </p:cNvPr>
          <p:cNvSpPr>
            <a:spLocks noGrp="1"/>
          </p:cNvSpPr>
          <p:nvPr>
            <p:ph type="title"/>
          </p:nvPr>
        </p:nvSpPr>
        <p:spPr/>
        <p:txBody>
          <a:bodyPr/>
          <a:lstStyle/>
          <a:p>
            <a:endParaRPr lang="zh-TW" altLang="en-US"/>
          </a:p>
        </p:txBody>
      </p:sp>
      <p:sp>
        <p:nvSpPr>
          <p:cNvPr id="7" name="內容版面配置區 6">
            <a:extLst>
              <a:ext uri="{FF2B5EF4-FFF2-40B4-BE49-F238E27FC236}">
                <a16:creationId xmlns:a16="http://schemas.microsoft.com/office/drawing/2014/main" xmlns="" id="{2871978E-6141-4709-83D6-6CB0DE4D0BDE}"/>
              </a:ext>
            </a:extLst>
          </p:cNvPr>
          <p:cNvSpPr>
            <a:spLocks noGrp="1"/>
          </p:cNvSpPr>
          <p:nvPr>
            <p:ph idx="1"/>
          </p:nvPr>
        </p:nvSpPr>
        <p:spPr/>
        <p:txBody>
          <a:bodyPr/>
          <a:lstStyle/>
          <a:p>
            <a:endParaRPr lang="zh-TW" altLang="en-US"/>
          </a:p>
        </p:txBody>
      </p:sp>
      <p:pic>
        <p:nvPicPr>
          <p:cNvPr id="9" name="圖片 8">
            <a:extLst>
              <a:ext uri="{FF2B5EF4-FFF2-40B4-BE49-F238E27FC236}">
                <a16:creationId xmlns:a16="http://schemas.microsoft.com/office/drawing/2014/main" xmlns="" id="{86E786A1-487D-40F2-95CF-975CA096D88F}"/>
              </a:ext>
            </a:extLst>
          </p:cNvPr>
          <p:cNvPicPr>
            <a:picLocks noChangeAspect="1"/>
          </p:cNvPicPr>
          <p:nvPr/>
        </p:nvPicPr>
        <p:blipFill>
          <a:blip r:embed="rId2"/>
          <a:stretch>
            <a:fillRect/>
          </a:stretch>
        </p:blipFill>
        <p:spPr>
          <a:xfrm>
            <a:off x="2835479" y="2171700"/>
            <a:ext cx="6353262" cy="3345695"/>
          </a:xfrm>
          <a:prstGeom prst="rect">
            <a:avLst/>
          </a:prstGeom>
        </p:spPr>
      </p:pic>
      <p:sp>
        <p:nvSpPr>
          <p:cNvPr id="10" name="矩形 9">
            <a:extLst>
              <a:ext uri="{FF2B5EF4-FFF2-40B4-BE49-F238E27FC236}">
                <a16:creationId xmlns:a16="http://schemas.microsoft.com/office/drawing/2014/main" xmlns="" id="{22E6B9C5-3EA7-4E0D-897E-53D80499C4BF}"/>
              </a:ext>
            </a:extLst>
          </p:cNvPr>
          <p:cNvSpPr/>
          <p:nvPr/>
        </p:nvSpPr>
        <p:spPr>
          <a:xfrm>
            <a:off x="7055141" y="3506598"/>
            <a:ext cx="427839" cy="2265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箭號: 向右 11">
            <a:extLst>
              <a:ext uri="{FF2B5EF4-FFF2-40B4-BE49-F238E27FC236}">
                <a16:creationId xmlns:a16="http://schemas.microsoft.com/office/drawing/2014/main" xmlns="" id="{CF18B791-B5DB-4206-9E6A-FAAA0704A112}"/>
              </a:ext>
            </a:extLst>
          </p:cNvPr>
          <p:cNvSpPr/>
          <p:nvPr/>
        </p:nvSpPr>
        <p:spPr>
          <a:xfrm rot="10800000">
            <a:off x="6732165" y="3569515"/>
            <a:ext cx="302003" cy="226503"/>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xmlns="" id="{CBB0B74F-682E-4BE1-B448-8B68CF4690A7}"/>
              </a:ext>
            </a:extLst>
          </p:cNvPr>
          <p:cNvSpPr/>
          <p:nvPr/>
        </p:nvSpPr>
        <p:spPr>
          <a:xfrm>
            <a:off x="4794309" y="3296873"/>
            <a:ext cx="1916884" cy="6123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80989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D6DFA3E-06F7-4363-996A-ED15AB492D95}"/>
              </a:ext>
            </a:extLst>
          </p:cNvPr>
          <p:cNvSpPr>
            <a:spLocks noGrp="1"/>
          </p:cNvSpPr>
          <p:nvPr>
            <p:ph type="title"/>
          </p:nvPr>
        </p:nvSpPr>
        <p:spPr/>
        <p:txBody>
          <a:bodyPr/>
          <a:lstStyle/>
          <a:p>
            <a:r>
              <a:rPr lang="zh-TW" altLang="en-US" dirty="0"/>
              <a:t>設定</a:t>
            </a:r>
          </a:p>
        </p:txBody>
      </p:sp>
      <p:sp>
        <p:nvSpPr>
          <p:cNvPr id="3" name="內容版面配置區 2">
            <a:extLst>
              <a:ext uri="{FF2B5EF4-FFF2-40B4-BE49-F238E27FC236}">
                <a16:creationId xmlns:a16="http://schemas.microsoft.com/office/drawing/2014/main" xmlns="" id="{EF4646E4-43C9-4FFF-8747-3069A554C10E}"/>
              </a:ext>
            </a:extLst>
          </p:cNvPr>
          <p:cNvSpPr>
            <a:spLocks noGrp="1"/>
          </p:cNvSpPr>
          <p:nvPr>
            <p:ph idx="1"/>
          </p:nvPr>
        </p:nvSpPr>
        <p:spPr/>
        <p:txBody>
          <a:bodyPr/>
          <a:lstStyle/>
          <a:p>
            <a:r>
              <a:rPr lang="zh-TW" altLang="en-US" dirty="0"/>
              <a:t>請確定打勾</a:t>
            </a:r>
            <a:r>
              <a:rPr lang="en-US" altLang="zh-TW" dirty="0"/>
              <a:t>”</a:t>
            </a:r>
            <a:r>
              <a:rPr lang="zh-TW" altLang="en-US" dirty="0"/>
              <a:t>開機後將自動開啟</a:t>
            </a:r>
            <a:r>
              <a:rPr lang="en-US" altLang="zh-TW" dirty="0"/>
              <a:t>”</a:t>
            </a:r>
            <a:endParaRPr lang="zh-TW" altLang="en-US" dirty="0"/>
          </a:p>
        </p:txBody>
      </p:sp>
      <p:pic>
        <p:nvPicPr>
          <p:cNvPr id="9" name="圖片 8">
            <a:extLst>
              <a:ext uri="{FF2B5EF4-FFF2-40B4-BE49-F238E27FC236}">
                <a16:creationId xmlns:a16="http://schemas.microsoft.com/office/drawing/2014/main" xmlns="" id="{1CD11CFD-EDB7-4057-8E37-2A163263B46A}"/>
              </a:ext>
            </a:extLst>
          </p:cNvPr>
          <p:cNvPicPr>
            <a:picLocks noChangeAspect="1"/>
          </p:cNvPicPr>
          <p:nvPr/>
        </p:nvPicPr>
        <p:blipFill>
          <a:blip r:embed="rId2"/>
          <a:stretch>
            <a:fillRect/>
          </a:stretch>
        </p:blipFill>
        <p:spPr>
          <a:xfrm>
            <a:off x="2667699" y="2650928"/>
            <a:ext cx="4930946" cy="3216472"/>
          </a:xfrm>
          <a:prstGeom prst="rect">
            <a:avLst/>
          </a:prstGeom>
        </p:spPr>
      </p:pic>
      <p:sp>
        <p:nvSpPr>
          <p:cNvPr id="10" name="矩形 9">
            <a:extLst>
              <a:ext uri="{FF2B5EF4-FFF2-40B4-BE49-F238E27FC236}">
                <a16:creationId xmlns:a16="http://schemas.microsoft.com/office/drawing/2014/main" xmlns="" id="{66E8378F-394A-42B0-900A-205BD59EC0E4}"/>
              </a:ext>
            </a:extLst>
          </p:cNvPr>
          <p:cNvSpPr/>
          <p:nvPr/>
        </p:nvSpPr>
        <p:spPr>
          <a:xfrm>
            <a:off x="2785145" y="3355596"/>
            <a:ext cx="411061" cy="11241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62003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D159461-0935-4AEF-ACE6-0EBF1871EC08}"/>
              </a:ext>
            </a:extLst>
          </p:cNvPr>
          <p:cNvSpPr>
            <a:spLocks noGrp="1"/>
          </p:cNvSpPr>
          <p:nvPr>
            <p:ph type="title"/>
          </p:nvPr>
        </p:nvSpPr>
        <p:spPr/>
        <p:txBody>
          <a:bodyPr/>
          <a:lstStyle/>
          <a:p>
            <a:endParaRPr lang="zh-TW" altLang="en-US"/>
          </a:p>
        </p:txBody>
      </p:sp>
      <p:sp>
        <p:nvSpPr>
          <p:cNvPr id="10" name="內容版面配置區 9">
            <a:extLst>
              <a:ext uri="{FF2B5EF4-FFF2-40B4-BE49-F238E27FC236}">
                <a16:creationId xmlns:a16="http://schemas.microsoft.com/office/drawing/2014/main" xmlns="" id="{4D83A795-D01C-4654-AB57-189B05F5B978}"/>
              </a:ext>
            </a:extLst>
          </p:cNvPr>
          <p:cNvSpPr>
            <a:spLocks noGrp="1"/>
          </p:cNvSpPr>
          <p:nvPr>
            <p:ph idx="1"/>
          </p:nvPr>
        </p:nvSpPr>
        <p:spPr/>
        <p:txBody>
          <a:bodyPr/>
          <a:lstStyle/>
          <a:p>
            <a:endParaRPr lang="zh-TW" altLang="en-US" dirty="0"/>
          </a:p>
        </p:txBody>
      </p:sp>
      <p:pic>
        <p:nvPicPr>
          <p:cNvPr id="14" name="圖片 13">
            <a:extLst>
              <a:ext uri="{FF2B5EF4-FFF2-40B4-BE49-F238E27FC236}">
                <a16:creationId xmlns:a16="http://schemas.microsoft.com/office/drawing/2014/main" xmlns="" id="{DAEC9D8C-3918-442C-994A-09C6BF99D94A}"/>
              </a:ext>
            </a:extLst>
          </p:cNvPr>
          <p:cNvPicPr>
            <a:picLocks noChangeAspect="1"/>
          </p:cNvPicPr>
          <p:nvPr/>
        </p:nvPicPr>
        <p:blipFill>
          <a:blip r:embed="rId2"/>
          <a:stretch>
            <a:fillRect/>
          </a:stretch>
        </p:blipFill>
        <p:spPr>
          <a:xfrm>
            <a:off x="2634143" y="2171700"/>
            <a:ext cx="7502946" cy="4000500"/>
          </a:xfrm>
          <a:prstGeom prst="rect">
            <a:avLst/>
          </a:prstGeom>
        </p:spPr>
      </p:pic>
      <p:sp>
        <p:nvSpPr>
          <p:cNvPr id="15" name="矩形 14">
            <a:extLst>
              <a:ext uri="{FF2B5EF4-FFF2-40B4-BE49-F238E27FC236}">
                <a16:creationId xmlns:a16="http://schemas.microsoft.com/office/drawing/2014/main" xmlns="" id="{04AB868C-04D0-4DA2-9CDD-37A476865259}"/>
              </a:ext>
            </a:extLst>
          </p:cNvPr>
          <p:cNvSpPr/>
          <p:nvPr/>
        </p:nvSpPr>
        <p:spPr>
          <a:xfrm>
            <a:off x="9471171" y="5753100"/>
            <a:ext cx="679508"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03164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66B4CC67-E68C-4718-9E9F-1D325609791B}"/>
              </a:ext>
            </a:extLst>
          </p:cNvPr>
          <p:cNvSpPr>
            <a:spLocks noGrp="1"/>
          </p:cNvSpPr>
          <p:nvPr>
            <p:ph type="title"/>
          </p:nvPr>
        </p:nvSpPr>
        <p:spPr/>
        <p:txBody>
          <a:bodyPr/>
          <a:lstStyle/>
          <a:p>
            <a:r>
              <a:rPr lang="zh-TW" altLang="en-US" dirty="0"/>
              <a:t>檢視資料庫</a:t>
            </a:r>
          </a:p>
        </p:txBody>
      </p:sp>
      <p:pic>
        <p:nvPicPr>
          <p:cNvPr id="5" name="內容版面配置區 4">
            <a:extLst>
              <a:ext uri="{FF2B5EF4-FFF2-40B4-BE49-F238E27FC236}">
                <a16:creationId xmlns:a16="http://schemas.microsoft.com/office/drawing/2014/main" xmlns="" id="{5EFAFC03-AE4B-48E7-B843-F4D938D55DA6}"/>
              </a:ext>
            </a:extLst>
          </p:cNvPr>
          <p:cNvPicPr>
            <a:picLocks noGrp="1" noChangeAspect="1"/>
          </p:cNvPicPr>
          <p:nvPr>
            <p:ph idx="1"/>
          </p:nvPr>
        </p:nvPicPr>
        <p:blipFill>
          <a:blip r:embed="rId2"/>
          <a:stretch>
            <a:fillRect/>
          </a:stretch>
        </p:blipFill>
        <p:spPr>
          <a:xfrm>
            <a:off x="1644603" y="1581324"/>
            <a:ext cx="3413958" cy="5330660"/>
          </a:xfrm>
        </p:spPr>
      </p:pic>
      <p:sp>
        <p:nvSpPr>
          <p:cNvPr id="6" name="矩形 5">
            <a:extLst>
              <a:ext uri="{FF2B5EF4-FFF2-40B4-BE49-F238E27FC236}">
                <a16:creationId xmlns:a16="http://schemas.microsoft.com/office/drawing/2014/main" xmlns="" id="{0E0C5FE0-7CAB-4A49-827D-136CAD29A421}"/>
              </a:ext>
            </a:extLst>
          </p:cNvPr>
          <p:cNvSpPr/>
          <p:nvPr/>
        </p:nvSpPr>
        <p:spPr>
          <a:xfrm>
            <a:off x="2122415" y="5528345"/>
            <a:ext cx="587229" cy="176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箭號: 向右 6">
            <a:extLst>
              <a:ext uri="{FF2B5EF4-FFF2-40B4-BE49-F238E27FC236}">
                <a16:creationId xmlns:a16="http://schemas.microsoft.com/office/drawing/2014/main" xmlns="" id="{0461DE54-6090-44B7-915F-A29AE2D6AE87}"/>
              </a:ext>
            </a:extLst>
          </p:cNvPr>
          <p:cNvSpPr/>
          <p:nvPr/>
        </p:nvSpPr>
        <p:spPr>
          <a:xfrm>
            <a:off x="3171038" y="4832058"/>
            <a:ext cx="3775046" cy="10737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xmlns="" id="{BC0DEED1-000F-41F8-88AA-5EA1A253C079}"/>
              </a:ext>
            </a:extLst>
          </p:cNvPr>
          <p:cNvPicPr>
            <a:picLocks noChangeAspect="1"/>
          </p:cNvPicPr>
          <p:nvPr/>
        </p:nvPicPr>
        <p:blipFill>
          <a:blip r:embed="rId3"/>
          <a:stretch>
            <a:fillRect/>
          </a:stretch>
        </p:blipFill>
        <p:spPr>
          <a:xfrm>
            <a:off x="7326125" y="0"/>
            <a:ext cx="3060291" cy="6858000"/>
          </a:xfrm>
          <a:prstGeom prst="rect">
            <a:avLst/>
          </a:prstGeom>
        </p:spPr>
      </p:pic>
    </p:spTree>
    <p:extLst>
      <p:ext uri="{BB962C8B-B14F-4D97-AF65-F5344CB8AC3E}">
        <p14:creationId xmlns:p14="http://schemas.microsoft.com/office/powerpoint/2010/main" val="1803839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xmlns="" id="{97157BFF-BD0B-448A-8520-9B6428A609D0}"/>
              </a:ext>
            </a:extLst>
          </p:cNvPr>
          <p:cNvSpPr>
            <a:spLocks noGrp="1"/>
          </p:cNvSpPr>
          <p:nvPr>
            <p:ph type="ctrTitle"/>
          </p:nvPr>
        </p:nvSpPr>
        <p:spPr/>
        <p:txBody>
          <a:bodyPr/>
          <a:lstStyle/>
          <a:p>
            <a:r>
              <a:rPr lang="zh-TW" altLang="en-US" dirty="0"/>
              <a:t>專案設定</a:t>
            </a:r>
          </a:p>
        </p:txBody>
      </p:sp>
      <p:sp>
        <p:nvSpPr>
          <p:cNvPr id="5" name="副標題 4">
            <a:extLst>
              <a:ext uri="{FF2B5EF4-FFF2-40B4-BE49-F238E27FC236}">
                <a16:creationId xmlns:a16="http://schemas.microsoft.com/office/drawing/2014/main" xmlns="" id="{6F830D5B-B46B-4BFE-9843-342E625078CB}"/>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897731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5D282525-AEC3-4DB1-BDFE-6BD3CF7736A0}"/>
              </a:ext>
            </a:extLst>
          </p:cNvPr>
          <p:cNvSpPr>
            <a:spLocks noGrp="1"/>
          </p:cNvSpPr>
          <p:nvPr>
            <p:ph type="title"/>
          </p:nvPr>
        </p:nvSpPr>
        <p:spPr/>
        <p:txBody>
          <a:bodyPr/>
          <a:lstStyle/>
          <a:p>
            <a:endParaRPr lang="zh-TW" altLang="en-US" dirty="0"/>
          </a:p>
        </p:txBody>
      </p:sp>
      <p:sp>
        <p:nvSpPr>
          <p:cNvPr id="8" name="內容版面配置區 7">
            <a:extLst>
              <a:ext uri="{FF2B5EF4-FFF2-40B4-BE49-F238E27FC236}">
                <a16:creationId xmlns:a16="http://schemas.microsoft.com/office/drawing/2014/main" xmlns="" id="{843885D7-B29C-4415-A7BF-5C37CFC03841}"/>
              </a:ext>
            </a:extLst>
          </p:cNvPr>
          <p:cNvSpPr>
            <a:spLocks noGrp="1"/>
          </p:cNvSpPr>
          <p:nvPr>
            <p:ph idx="1"/>
          </p:nvPr>
        </p:nvSpPr>
        <p:spPr/>
        <p:txBody>
          <a:bodyPr/>
          <a:lstStyle/>
          <a:p>
            <a:endParaRPr lang="zh-TW" altLang="en-US" dirty="0"/>
          </a:p>
        </p:txBody>
      </p:sp>
      <p:pic>
        <p:nvPicPr>
          <p:cNvPr id="10" name="圖片 9">
            <a:extLst>
              <a:ext uri="{FF2B5EF4-FFF2-40B4-BE49-F238E27FC236}">
                <a16:creationId xmlns:a16="http://schemas.microsoft.com/office/drawing/2014/main" xmlns="" id="{CC2B9FBA-62BC-439E-B67E-6805928C21B0}"/>
              </a:ext>
            </a:extLst>
          </p:cNvPr>
          <p:cNvPicPr>
            <a:picLocks noChangeAspect="1"/>
          </p:cNvPicPr>
          <p:nvPr/>
        </p:nvPicPr>
        <p:blipFill>
          <a:blip r:embed="rId2"/>
          <a:stretch>
            <a:fillRect/>
          </a:stretch>
        </p:blipFill>
        <p:spPr>
          <a:xfrm>
            <a:off x="2724485" y="1517244"/>
            <a:ext cx="6895430" cy="4416598"/>
          </a:xfrm>
          <a:prstGeom prst="rect">
            <a:avLst/>
          </a:prstGeom>
        </p:spPr>
      </p:pic>
      <p:sp>
        <p:nvSpPr>
          <p:cNvPr id="11" name="矩形 10">
            <a:extLst>
              <a:ext uri="{FF2B5EF4-FFF2-40B4-BE49-F238E27FC236}">
                <a16:creationId xmlns:a16="http://schemas.microsoft.com/office/drawing/2014/main" xmlns="" id="{1CA40C18-F45F-44C7-ACA1-59D2650BE014}"/>
              </a:ext>
            </a:extLst>
          </p:cNvPr>
          <p:cNvSpPr/>
          <p:nvPr/>
        </p:nvSpPr>
        <p:spPr>
          <a:xfrm>
            <a:off x="2718033" y="2927758"/>
            <a:ext cx="2038525" cy="822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85304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1377F70-F570-4F06-B3B5-D9E56E0351E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xmlns="" id="{4FE5CDE7-C407-4943-9635-24579CCC2804}"/>
              </a:ext>
            </a:extLst>
          </p:cNvPr>
          <p:cNvSpPr>
            <a:spLocks noGrp="1"/>
          </p:cNvSpPr>
          <p:nvPr>
            <p:ph idx="1"/>
          </p:nvPr>
        </p:nvSpPr>
        <p:spPr/>
        <p:txBody>
          <a:bodyPr/>
          <a:lstStyle/>
          <a:p>
            <a:r>
              <a:rPr lang="zh-TW" altLang="en-US" dirty="0"/>
              <a:t>完成後安裝</a:t>
            </a:r>
            <a:r>
              <a:rPr lang="en-US" altLang="zh-TW" dirty="0"/>
              <a:t>composer</a:t>
            </a:r>
            <a:r>
              <a:rPr lang="zh-TW" altLang="en-US" dirty="0"/>
              <a:t>以及</a:t>
            </a:r>
            <a:r>
              <a:rPr lang="en-US" altLang="zh-TW" dirty="0" err="1"/>
              <a:t>nodejs</a:t>
            </a:r>
            <a:endParaRPr lang="zh-TW" altLang="en-US" dirty="0"/>
          </a:p>
        </p:txBody>
      </p:sp>
      <p:pic>
        <p:nvPicPr>
          <p:cNvPr id="5" name="圖片 4">
            <a:extLst>
              <a:ext uri="{FF2B5EF4-FFF2-40B4-BE49-F238E27FC236}">
                <a16:creationId xmlns:a16="http://schemas.microsoft.com/office/drawing/2014/main" xmlns="" id="{3F7B707E-138C-4C65-9F21-B03E710EA5ED}"/>
              </a:ext>
            </a:extLst>
          </p:cNvPr>
          <p:cNvPicPr>
            <a:picLocks noChangeAspect="1"/>
          </p:cNvPicPr>
          <p:nvPr/>
        </p:nvPicPr>
        <p:blipFill>
          <a:blip r:embed="rId2"/>
          <a:stretch>
            <a:fillRect/>
          </a:stretch>
        </p:blipFill>
        <p:spPr>
          <a:xfrm>
            <a:off x="1588869" y="3106910"/>
            <a:ext cx="5472289" cy="2874790"/>
          </a:xfrm>
          <a:prstGeom prst="rect">
            <a:avLst/>
          </a:prstGeom>
        </p:spPr>
      </p:pic>
      <p:pic>
        <p:nvPicPr>
          <p:cNvPr id="7" name="圖片 6">
            <a:extLst>
              <a:ext uri="{FF2B5EF4-FFF2-40B4-BE49-F238E27FC236}">
                <a16:creationId xmlns:a16="http://schemas.microsoft.com/office/drawing/2014/main" xmlns="" id="{BBE8D877-5897-4AE9-BED2-F9495BCABC6F}"/>
              </a:ext>
            </a:extLst>
          </p:cNvPr>
          <p:cNvPicPr>
            <a:picLocks noChangeAspect="1"/>
          </p:cNvPicPr>
          <p:nvPr/>
        </p:nvPicPr>
        <p:blipFill>
          <a:blip r:embed="rId3"/>
          <a:stretch>
            <a:fillRect/>
          </a:stretch>
        </p:blipFill>
        <p:spPr>
          <a:xfrm>
            <a:off x="7242332" y="3318129"/>
            <a:ext cx="4949668" cy="2606421"/>
          </a:xfrm>
          <a:prstGeom prst="rect">
            <a:avLst/>
          </a:prstGeom>
        </p:spPr>
      </p:pic>
    </p:spTree>
    <p:extLst>
      <p:ext uri="{BB962C8B-B14F-4D97-AF65-F5344CB8AC3E}">
        <p14:creationId xmlns:p14="http://schemas.microsoft.com/office/powerpoint/2010/main" val="523237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9EC6C2D-C5E0-49DD-BFF6-51440D5FE650}"/>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xmlns="" id="{259AED3D-FB1D-4AB1-88BF-997B98E4573E}"/>
              </a:ext>
            </a:extLst>
          </p:cNvPr>
          <p:cNvPicPr>
            <a:picLocks noGrp="1" noChangeAspect="1"/>
          </p:cNvPicPr>
          <p:nvPr>
            <p:ph idx="1"/>
          </p:nvPr>
        </p:nvPicPr>
        <p:blipFill>
          <a:blip r:embed="rId2"/>
          <a:stretch>
            <a:fillRect/>
          </a:stretch>
        </p:blipFill>
        <p:spPr>
          <a:xfrm>
            <a:off x="2899951" y="2286000"/>
            <a:ext cx="6544497" cy="3581400"/>
          </a:xfrm>
        </p:spPr>
      </p:pic>
      <p:sp>
        <p:nvSpPr>
          <p:cNvPr id="6" name="矩形 5">
            <a:extLst>
              <a:ext uri="{FF2B5EF4-FFF2-40B4-BE49-F238E27FC236}">
                <a16:creationId xmlns:a16="http://schemas.microsoft.com/office/drawing/2014/main" xmlns="" id="{EC72E355-2C22-43C5-9A14-0FD408635C8E}"/>
              </a:ext>
            </a:extLst>
          </p:cNvPr>
          <p:cNvSpPr/>
          <p:nvPr/>
        </p:nvSpPr>
        <p:spPr>
          <a:xfrm>
            <a:off x="3514725" y="4305300"/>
            <a:ext cx="1123950" cy="381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04008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755ED90-9C20-43BD-B4AF-936477CBE45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xmlns="" id="{6F994BEF-19E0-45B7-BD11-71F8984968DB}"/>
              </a:ext>
            </a:extLst>
          </p:cNvPr>
          <p:cNvSpPr>
            <a:spLocks noGrp="1"/>
          </p:cNvSpPr>
          <p:nvPr>
            <p:ph idx="1"/>
          </p:nvPr>
        </p:nvSpPr>
        <p:spPr/>
        <p:txBody>
          <a:bodyPr/>
          <a:lstStyle/>
          <a:p>
            <a:r>
              <a:rPr lang="en-US" altLang="zh-TW" b="0" i="0" dirty="0">
                <a:solidFill>
                  <a:srgbClr val="333333"/>
                </a:solidFill>
                <a:effectLst/>
                <a:latin typeface="Consolas" panose="020B0609020204030204" pitchFamily="49" charset="0"/>
              </a:rPr>
              <a:t>php artisan </a:t>
            </a:r>
            <a:r>
              <a:rPr lang="en-US" altLang="zh-TW" b="0" i="0" dirty="0" err="1">
                <a:solidFill>
                  <a:srgbClr val="333333"/>
                </a:solidFill>
                <a:effectLst/>
                <a:latin typeface="Consolas" panose="020B0609020204030204" pitchFamily="49" charset="0"/>
              </a:rPr>
              <a:t>jwt:secret</a:t>
            </a:r>
            <a:endParaRPr lang="en-US" altLang="zh-TW" b="0" i="0" dirty="0">
              <a:solidFill>
                <a:srgbClr val="333333"/>
              </a:solidFill>
              <a:effectLst/>
              <a:latin typeface="Consolas" panose="020B0609020204030204" pitchFamily="49" charset="0"/>
            </a:endParaRPr>
          </a:p>
          <a:p>
            <a:endParaRPr lang="zh-TW" altLang="en-US" dirty="0"/>
          </a:p>
        </p:txBody>
      </p:sp>
      <p:pic>
        <p:nvPicPr>
          <p:cNvPr id="8" name="圖片 7">
            <a:extLst>
              <a:ext uri="{FF2B5EF4-FFF2-40B4-BE49-F238E27FC236}">
                <a16:creationId xmlns:a16="http://schemas.microsoft.com/office/drawing/2014/main" xmlns="" id="{BAF7489B-3BE0-4C05-9690-04BAF02815D9}"/>
              </a:ext>
            </a:extLst>
          </p:cNvPr>
          <p:cNvPicPr>
            <a:picLocks noChangeAspect="1"/>
          </p:cNvPicPr>
          <p:nvPr/>
        </p:nvPicPr>
        <p:blipFill>
          <a:blip r:embed="rId2"/>
          <a:stretch>
            <a:fillRect/>
          </a:stretch>
        </p:blipFill>
        <p:spPr>
          <a:xfrm>
            <a:off x="1005400" y="3154088"/>
            <a:ext cx="5014401" cy="2637811"/>
          </a:xfrm>
          <a:prstGeom prst="rect">
            <a:avLst/>
          </a:prstGeom>
        </p:spPr>
      </p:pic>
      <p:pic>
        <p:nvPicPr>
          <p:cNvPr id="10" name="圖片 9">
            <a:extLst>
              <a:ext uri="{FF2B5EF4-FFF2-40B4-BE49-F238E27FC236}">
                <a16:creationId xmlns:a16="http://schemas.microsoft.com/office/drawing/2014/main" xmlns="" id="{6B5A81F5-70BE-4DE0-8966-94A3159D8680}"/>
              </a:ext>
            </a:extLst>
          </p:cNvPr>
          <p:cNvPicPr>
            <a:picLocks noChangeAspect="1"/>
          </p:cNvPicPr>
          <p:nvPr/>
        </p:nvPicPr>
        <p:blipFill>
          <a:blip r:embed="rId3"/>
          <a:stretch>
            <a:fillRect/>
          </a:stretch>
        </p:blipFill>
        <p:spPr>
          <a:xfrm>
            <a:off x="6172200" y="2495048"/>
            <a:ext cx="5855812" cy="3677152"/>
          </a:xfrm>
          <a:prstGeom prst="rect">
            <a:avLst/>
          </a:prstGeom>
        </p:spPr>
      </p:pic>
      <p:sp>
        <p:nvSpPr>
          <p:cNvPr id="11" name="箭號: 向右 10">
            <a:extLst>
              <a:ext uri="{FF2B5EF4-FFF2-40B4-BE49-F238E27FC236}">
                <a16:creationId xmlns:a16="http://schemas.microsoft.com/office/drawing/2014/main" xmlns="" id="{50234D80-3921-4848-AD8A-F22B537DF9C7}"/>
              </a:ext>
            </a:extLst>
          </p:cNvPr>
          <p:cNvSpPr/>
          <p:nvPr/>
        </p:nvSpPr>
        <p:spPr>
          <a:xfrm>
            <a:off x="5184396" y="4333624"/>
            <a:ext cx="1602298" cy="8256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92300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07D33157-2179-4B4E-9D25-63EB7A0D4FEB}"/>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xmlns="" id="{E17D3D86-54C2-49B6-8DD5-D1051125DD7C}"/>
              </a:ext>
            </a:extLst>
          </p:cNvPr>
          <p:cNvPicPr>
            <a:picLocks noGrp="1" noChangeAspect="1"/>
          </p:cNvPicPr>
          <p:nvPr>
            <p:ph idx="1"/>
          </p:nvPr>
        </p:nvPicPr>
        <p:blipFill>
          <a:blip r:embed="rId2"/>
          <a:stretch>
            <a:fillRect/>
          </a:stretch>
        </p:blipFill>
        <p:spPr>
          <a:xfrm>
            <a:off x="2979866" y="2286000"/>
            <a:ext cx="6384668" cy="3581400"/>
          </a:xfrm>
        </p:spPr>
      </p:pic>
    </p:spTree>
    <p:extLst>
      <p:ext uri="{BB962C8B-B14F-4D97-AF65-F5344CB8AC3E}">
        <p14:creationId xmlns:p14="http://schemas.microsoft.com/office/powerpoint/2010/main" val="1945340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E32C6D50-C1A2-47D7-8726-DFA353925211}"/>
              </a:ext>
            </a:extLst>
          </p:cNvPr>
          <p:cNvSpPr>
            <a:spLocks noGrp="1"/>
          </p:cNvSpPr>
          <p:nvPr>
            <p:ph type="title"/>
          </p:nvPr>
        </p:nvSpPr>
        <p:spPr/>
        <p:txBody>
          <a:bodyPr/>
          <a:lstStyle/>
          <a:p>
            <a:r>
              <a:rPr lang="en-US" altLang="zh-TW" dirty="0" err="1"/>
              <a:t>APP_debug</a:t>
            </a:r>
            <a:r>
              <a:rPr lang="zh-TW" altLang="en-US" dirty="0"/>
              <a:t>關閉</a:t>
            </a:r>
          </a:p>
        </p:txBody>
      </p:sp>
      <p:sp>
        <p:nvSpPr>
          <p:cNvPr id="3" name="內容版面配置區 2">
            <a:extLst>
              <a:ext uri="{FF2B5EF4-FFF2-40B4-BE49-F238E27FC236}">
                <a16:creationId xmlns:a16="http://schemas.microsoft.com/office/drawing/2014/main" xmlns="" id="{B57C5CFB-C14F-4B9F-ADA7-38D502648F09}"/>
              </a:ext>
            </a:extLst>
          </p:cNvPr>
          <p:cNvSpPr>
            <a:spLocks noGrp="1"/>
          </p:cNvSpPr>
          <p:nvPr>
            <p:ph idx="1"/>
          </p:nvPr>
        </p:nvSpPr>
        <p:spPr/>
        <p:txBody>
          <a:bodyPr/>
          <a:lstStyle/>
          <a:p>
            <a:r>
              <a:rPr lang="zh-TW" altLang="en-US" dirty="0"/>
              <a:t>完成後將</a:t>
            </a:r>
            <a:r>
              <a:rPr lang="en-US" altLang="zh-TW" dirty="0" err="1"/>
              <a:t>APP_debug</a:t>
            </a:r>
            <a:r>
              <a:rPr lang="zh-TW" altLang="en-US" dirty="0"/>
              <a:t>關掉，避免透漏後端不必要資訊遭駭客攻擊</a:t>
            </a:r>
            <a:endParaRPr lang="en-US" altLang="zh-TW" dirty="0"/>
          </a:p>
          <a:p>
            <a:endParaRPr lang="zh-TW" altLang="en-US" dirty="0"/>
          </a:p>
        </p:txBody>
      </p:sp>
      <p:pic>
        <p:nvPicPr>
          <p:cNvPr id="5" name="圖片 4">
            <a:extLst>
              <a:ext uri="{FF2B5EF4-FFF2-40B4-BE49-F238E27FC236}">
                <a16:creationId xmlns:a16="http://schemas.microsoft.com/office/drawing/2014/main" xmlns="" id="{CC185F1E-1BC2-42FA-9C5E-62F2F1273177}"/>
              </a:ext>
            </a:extLst>
          </p:cNvPr>
          <p:cNvPicPr>
            <a:picLocks noChangeAspect="1"/>
          </p:cNvPicPr>
          <p:nvPr/>
        </p:nvPicPr>
        <p:blipFill>
          <a:blip r:embed="rId2"/>
          <a:stretch>
            <a:fillRect/>
          </a:stretch>
        </p:blipFill>
        <p:spPr>
          <a:xfrm>
            <a:off x="2592197" y="2777121"/>
            <a:ext cx="6037479" cy="3859121"/>
          </a:xfrm>
          <a:prstGeom prst="rect">
            <a:avLst/>
          </a:prstGeom>
        </p:spPr>
      </p:pic>
      <p:sp>
        <p:nvSpPr>
          <p:cNvPr id="6" name="矩形 5">
            <a:extLst>
              <a:ext uri="{FF2B5EF4-FFF2-40B4-BE49-F238E27FC236}">
                <a16:creationId xmlns:a16="http://schemas.microsoft.com/office/drawing/2014/main" xmlns="" id="{CAF338FF-4CB1-4880-A1D5-4BB3740685EA}"/>
              </a:ext>
            </a:extLst>
          </p:cNvPr>
          <p:cNvSpPr/>
          <p:nvPr/>
        </p:nvSpPr>
        <p:spPr>
          <a:xfrm>
            <a:off x="2869035" y="3590488"/>
            <a:ext cx="931178" cy="176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89008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90705CCC-76D8-4B14-A515-EDC611548AF5}"/>
              </a:ext>
            </a:extLst>
          </p:cNvPr>
          <p:cNvSpPr>
            <a:spLocks noGrp="1"/>
          </p:cNvSpPr>
          <p:nvPr>
            <p:ph type="title"/>
          </p:nvPr>
        </p:nvSpPr>
        <p:spPr/>
        <p:txBody>
          <a:bodyPr/>
          <a:lstStyle/>
          <a:p>
            <a:r>
              <a:rPr lang="en-US" altLang="zh-TW" dirty="0" err="1"/>
              <a:t>APP_debug</a:t>
            </a:r>
            <a:r>
              <a:rPr lang="zh-TW" altLang="en-US" dirty="0"/>
              <a:t>測試</a:t>
            </a:r>
          </a:p>
        </p:txBody>
      </p:sp>
      <p:sp>
        <p:nvSpPr>
          <p:cNvPr id="3" name="內容版面配置區 2">
            <a:extLst>
              <a:ext uri="{FF2B5EF4-FFF2-40B4-BE49-F238E27FC236}">
                <a16:creationId xmlns:a16="http://schemas.microsoft.com/office/drawing/2014/main" xmlns="" id="{8971642A-AA24-4C6E-A64D-1105D023BCB9}"/>
              </a:ext>
            </a:extLst>
          </p:cNvPr>
          <p:cNvSpPr>
            <a:spLocks noGrp="1"/>
          </p:cNvSpPr>
          <p:nvPr>
            <p:ph idx="1"/>
          </p:nvPr>
        </p:nvSpPr>
        <p:spPr/>
        <p:txBody>
          <a:bodyPr/>
          <a:lstStyle/>
          <a:p>
            <a:r>
              <a:rPr lang="zh-TW" altLang="en-US" dirty="0"/>
              <a:t>將資料庫帳戶刻意打錯後比較</a:t>
            </a:r>
            <a:endParaRPr lang="en-US" altLang="zh-TW" dirty="0"/>
          </a:p>
          <a:p>
            <a:r>
              <a:rPr lang="zh-TW" altLang="en-US" dirty="0"/>
              <a:t>下圖為關掉前後比較</a:t>
            </a:r>
            <a:r>
              <a:rPr lang="en-US" altLang="zh-TW" dirty="0"/>
              <a:t>(</a:t>
            </a:r>
            <a:r>
              <a:rPr lang="zh-TW" altLang="en-US" dirty="0"/>
              <a:t>左為開啟、右邊為關閉</a:t>
            </a:r>
            <a:r>
              <a:rPr lang="en-US" altLang="zh-TW" dirty="0"/>
              <a:t>)</a:t>
            </a:r>
            <a:r>
              <a:rPr lang="zh-TW" altLang="en-US" dirty="0"/>
              <a:t>，還有請在正式版避免使用</a:t>
            </a:r>
            <a:r>
              <a:rPr lang="en-US" altLang="zh-TW" dirty="0"/>
              <a:t>dd();</a:t>
            </a:r>
            <a:endParaRPr lang="zh-TW" altLang="en-US" dirty="0"/>
          </a:p>
        </p:txBody>
      </p:sp>
      <p:pic>
        <p:nvPicPr>
          <p:cNvPr id="5" name="圖片 4">
            <a:extLst>
              <a:ext uri="{FF2B5EF4-FFF2-40B4-BE49-F238E27FC236}">
                <a16:creationId xmlns:a16="http://schemas.microsoft.com/office/drawing/2014/main" xmlns="" id="{81356130-D79D-4038-B260-224955FFF05E}"/>
              </a:ext>
            </a:extLst>
          </p:cNvPr>
          <p:cNvPicPr>
            <a:picLocks noChangeAspect="1"/>
          </p:cNvPicPr>
          <p:nvPr/>
        </p:nvPicPr>
        <p:blipFill rotWithShape="1">
          <a:blip r:embed="rId2"/>
          <a:srcRect r="15392"/>
          <a:stretch/>
        </p:blipFill>
        <p:spPr>
          <a:xfrm>
            <a:off x="6434407" y="3049112"/>
            <a:ext cx="5595406" cy="3348392"/>
          </a:xfrm>
          <a:prstGeom prst="rect">
            <a:avLst/>
          </a:prstGeom>
        </p:spPr>
      </p:pic>
      <p:pic>
        <p:nvPicPr>
          <p:cNvPr id="7" name="圖片 6">
            <a:extLst>
              <a:ext uri="{FF2B5EF4-FFF2-40B4-BE49-F238E27FC236}">
                <a16:creationId xmlns:a16="http://schemas.microsoft.com/office/drawing/2014/main" xmlns="" id="{3F0E0ECC-D9CC-4A62-8B9E-F40EE05958E7}"/>
              </a:ext>
            </a:extLst>
          </p:cNvPr>
          <p:cNvPicPr>
            <a:picLocks noChangeAspect="1"/>
          </p:cNvPicPr>
          <p:nvPr/>
        </p:nvPicPr>
        <p:blipFill>
          <a:blip r:embed="rId3"/>
          <a:stretch>
            <a:fillRect/>
          </a:stretch>
        </p:blipFill>
        <p:spPr>
          <a:xfrm>
            <a:off x="1371600" y="3114812"/>
            <a:ext cx="4716462" cy="3177281"/>
          </a:xfrm>
          <a:prstGeom prst="rect">
            <a:avLst/>
          </a:prstGeom>
        </p:spPr>
      </p:pic>
      <p:sp>
        <p:nvSpPr>
          <p:cNvPr id="8" name="箭號: 向右 7">
            <a:extLst>
              <a:ext uri="{FF2B5EF4-FFF2-40B4-BE49-F238E27FC236}">
                <a16:creationId xmlns:a16="http://schemas.microsoft.com/office/drawing/2014/main" xmlns="" id="{5D1BF8E3-10AD-42D0-A6FA-F598D41F7A11}"/>
              </a:ext>
            </a:extLst>
          </p:cNvPr>
          <p:cNvSpPr/>
          <p:nvPr/>
        </p:nvSpPr>
        <p:spPr>
          <a:xfrm>
            <a:off x="5754848" y="4999839"/>
            <a:ext cx="1031846" cy="679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59483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6B16EAE-F87E-4015-839A-B90F0E4CCF70}"/>
              </a:ext>
            </a:extLst>
          </p:cNvPr>
          <p:cNvSpPr>
            <a:spLocks noGrp="1"/>
          </p:cNvSpPr>
          <p:nvPr>
            <p:ph type="ctrTitle"/>
          </p:nvPr>
        </p:nvSpPr>
        <p:spPr/>
        <p:txBody>
          <a:bodyPr/>
          <a:lstStyle/>
          <a:p>
            <a:r>
              <a:rPr lang="zh-TW" altLang="en-US" dirty="0"/>
              <a:t>防火牆設定</a:t>
            </a:r>
          </a:p>
        </p:txBody>
      </p:sp>
      <p:sp>
        <p:nvSpPr>
          <p:cNvPr id="3" name="副標題 2">
            <a:extLst>
              <a:ext uri="{FF2B5EF4-FFF2-40B4-BE49-F238E27FC236}">
                <a16:creationId xmlns:a16="http://schemas.microsoft.com/office/drawing/2014/main" xmlns="" id="{E00A539D-9AD0-4130-85E0-742AA46FA59C}"/>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78842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xmlns="" id="{F1C5BADF-1CFB-42C6-8104-99D4650221BF}"/>
              </a:ext>
            </a:extLst>
          </p:cNvPr>
          <p:cNvSpPr>
            <a:spLocks noGrp="1"/>
          </p:cNvSpPr>
          <p:nvPr>
            <p:ph type="ctrTitle"/>
          </p:nvPr>
        </p:nvSpPr>
        <p:spPr/>
        <p:txBody>
          <a:bodyPr/>
          <a:lstStyle/>
          <a:p>
            <a:r>
              <a:rPr lang="en-US" altLang="zh-TW" dirty="0"/>
              <a:t>Windows update</a:t>
            </a:r>
            <a:endParaRPr lang="zh-TW" altLang="en-US" dirty="0"/>
          </a:p>
        </p:txBody>
      </p:sp>
      <p:sp>
        <p:nvSpPr>
          <p:cNvPr id="5" name="副標題 4">
            <a:extLst>
              <a:ext uri="{FF2B5EF4-FFF2-40B4-BE49-F238E27FC236}">
                <a16:creationId xmlns:a16="http://schemas.microsoft.com/office/drawing/2014/main" xmlns="" id="{6337FD3C-6CD4-4DE9-B6CD-A35139037F65}"/>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6267162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8061B2A6-5A4C-42C0-B26F-9C7FF8AF9A26}"/>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xmlns="" id="{9C67798A-88CB-4E12-A9CC-8C9AB91FACAC}"/>
              </a:ext>
            </a:extLst>
          </p:cNvPr>
          <p:cNvPicPr>
            <a:picLocks noGrp="1" noChangeAspect="1"/>
          </p:cNvPicPr>
          <p:nvPr>
            <p:ph idx="1"/>
          </p:nvPr>
        </p:nvPicPr>
        <p:blipFill>
          <a:blip r:embed="rId2"/>
          <a:stretch>
            <a:fillRect/>
          </a:stretch>
        </p:blipFill>
        <p:spPr>
          <a:xfrm>
            <a:off x="3775047" y="2028320"/>
            <a:ext cx="5093012" cy="3948137"/>
          </a:xfrm>
        </p:spPr>
      </p:pic>
    </p:spTree>
    <p:extLst>
      <p:ext uri="{BB962C8B-B14F-4D97-AF65-F5344CB8AC3E}">
        <p14:creationId xmlns:p14="http://schemas.microsoft.com/office/powerpoint/2010/main" val="2711400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BA51494-FB85-432C-BF0C-DD8A7E539D58}"/>
              </a:ext>
            </a:extLst>
          </p:cNvPr>
          <p:cNvSpPr>
            <a:spLocks noGrp="1"/>
          </p:cNvSpPr>
          <p:nvPr>
            <p:ph type="title"/>
          </p:nvPr>
        </p:nvSpPr>
        <p:spPr/>
        <p:txBody>
          <a:bodyPr/>
          <a:lstStyle/>
          <a:p>
            <a:r>
              <a:rPr lang="zh-TW" altLang="en-US" dirty="0"/>
              <a:t>外部測試伺服器</a:t>
            </a:r>
          </a:p>
        </p:txBody>
      </p:sp>
      <p:sp>
        <p:nvSpPr>
          <p:cNvPr id="3" name="內容版面配置區 2">
            <a:extLst>
              <a:ext uri="{FF2B5EF4-FFF2-40B4-BE49-F238E27FC236}">
                <a16:creationId xmlns:a16="http://schemas.microsoft.com/office/drawing/2014/main" xmlns="" id="{96571106-C71C-44E8-87AE-78FC2D99235D}"/>
              </a:ext>
            </a:extLst>
          </p:cNvPr>
          <p:cNvSpPr>
            <a:spLocks noGrp="1"/>
          </p:cNvSpPr>
          <p:nvPr>
            <p:ph idx="1"/>
          </p:nvPr>
        </p:nvSpPr>
        <p:spPr/>
        <p:txBody>
          <a:bodyPr/>
          <a:lstStyle/>
          <a:p>
            <a:r>
              <a:rPr lang="zh-TW" altLang="en-US" dirty="0"/>
              <a:t>第一次</a:t>
            </a:r>
            <a:r>
              <a:rPr lang="en-US" altLang="zh-TW" dirty="0"/>
              <a:t>loading</a:t>
            </a:r>
            <a:r>
              <a:rPr lang="zh-TW" altLang="en-US" dirty="0"/>
              <a:t>占用</a:t>
            </a:r>
            <a:r>
              <a:rPr lang="en-US" altLang="zh-TW" dirty="0"/>
              <a:t>19</a:t>
            </a:r>
            <a:r>
              <a:rPr lang="zh-TW" altLang="en-US" dirty="0"/>
              <a:t>秒</a:t>
            </a:r>
            <a:endParaRPr lang="en-US" altLang="zh-TW" dirty="0"/>
          </a:p>
          <a:p>
            <a:r>
              <a:rPr lang="zh-TW" altLang="en-US" dirty="0"/>
              <a:t>所以於瀏覽伺服器請不要關閉快取功能</a:t>
            </a:r>
          </a:p>
        </p:txBody>
      </p:sp>
      <p:pic>
        <p:nvPicPr>
          <p:cNvPr id="7" name="圖片 6">
            <a:extLst>
              <a:ext uri="{FF2B5EF4-FFF2-40B4-BE49-F238E27FC236}">
                <a16:creationId xmlns:a16="http://schemas.microsoft.com/office/drawing/2014/main" xmlns="" id="{C7F08B73-DDA3-4311-980E-7A8E4BA2DFC2}"/>
              </a:ext>
            </a:extLst>
          </p:cNvPr>
          <p:cNvPicPr>
            <a:picLocks noChangeAspect="1"/>
          </p:cNvPicPr>
          <p:nvPr/>
        </p:nvPicPr>
        <p:blipFill>
          <a:blip r:embed="rId2"/>
          <a:stretch>
            <a:fillRect/>
          </a:stretch>
        </p:blipFill>
        <p:spPr>
          <a:xfrm>
            <a:off x="1318203" y="3314927"/>
            <a:ext cx="4777797" cy="2742747"/>
          </a:xfrm>
          <a:prstGeom prst="rect">
            <a:avLst/>
          </a:prstGeom>
        </p:spPr>
      </p:pic>
      <p:pic>
        <p:nvPicPr>
          <p:cNvPr id="9" name="圖片 8">
            <a:extLst>
              <a:ext uri="{FF2B5EF4-FFF2-40B4-BE49-F238E27FC236}">
                <a16:creationId xmlns:a16="http://schemas.microsoft.com/office/drawing/2014/main" xmlns="" id="{8D7AA596-6EB8-41DC-907F-273CBB1C6991}"/>
              </a:ext>
            </a:extLst>
          </p:cNvPr>
          <p:cNvPicPr>
            <a:picLocks noChangeAspect="1"/>
          </p:cNvPicPr>
          <p:nvPr/>
        </p:nvPicPr>
        <p:blipFill rotWithShape="1">
          <a:blip r:embed="rId3"/>
          <a:srcRect l="7371" t="4797" r="13816" b="10563"/>
          <a:stretch/>
        </p:blipFill>
        <p:spPr>
          <a:xfrm>
            <a:off x="7667119" y="3067226"/>
            <a:ext cx="3635648" cy="3238150"/>
          </a:xfrm>
          <a:prstGeom prst="rect">
            <a:avLst/>
          </a:prstGeom>
        </p:spPr>
      </p:pic>
      <p:sp>
        <p:nvSpPr>
          <p:cNvPr id="10" name="文字方塊 9">
            <a:extLst>
              <a:ext uri="{FF2B5EF4-FFF2-40B4-BE49-F238E27FC236}">
                <a16:creationId xmlns:a16="http://schemas.microsoft.com/office/drawing/2014/main" xmlns="" id="{B63FF24D-38AC-40E6-B834-EE8CCF1B8A10}"/>
              </a:ext>
            </a:extLst>
          </p:cNvPr>
          <p:cNvSpPr txBox="1"/>
          <p:nvPr/>
        </p:nvSpPr>
        <p:spPr>
          <a:xfrm>
            <a:off x="2491531" y="6120710"/>
            <a:ext cx="2181138" cy="369332"/>
          </a:xfrm>
          <a:prstGeom prst="rect">
            <a:avLst/>
          </a:prstGeom>
          <a:noFill/>
        </p:spPr>
        <p:txBody>
          <a:bodyPr wrap="square" rtlCol="0">
            <a:spAutoFit/>
          </a:bodyPr>
          <a:lstStyle/>
          <a:p>
            <a:r>
              <a:rPr lang="zh-TW" altLang="en-US" dirty="0"/>
              <a:t>於客戶端載入時間</a:t>
            </a:r>
          </a:p>
        </p:txBody>
      </p:sp>
      <p:sp>
        <p:nvSpPr>
          <p:cNvPr id="11" name="文字方塊 10">
            <a:extLst>
              <a:ext uri="{FF2B5EF4-FFF2-40B4-BE49-F238E27FC236}">
                <a16:creationId xmlns:a16="http://schemas.microsoft.com/office/drawing/2014/main" xmlns="" id="{491C822B-CD61-4505-AB59-38678A01FF85}"/>
              </a:ext>
            </a:extLst>
          </p:cNvPr>
          <p:cNvSpPr txBox="1"/>
          <p:nvPr/>
        </p:nvSpPr>
        <p:spPr>
          <a:xfrm>
            <a:off x="8516225" y="6347670"/>
            <a:ext cx="2181138" cy="369332"/>
          </a:xfrm>
          <a:prstGeom prst="rect">
            <a:avLst/>
          </a:prstGeom>
          <a:noFill/>
        </p:spPr>
        <p:txBody>
          <a:bodyPr wrap="square" rtlCol="0">
            <a:spAutoFit/>
          </a:bodyPr>
          <a:lstStyle/>
          <a:p>
            <a:r>
              <a:rPr lang="zh-TW" altLang="en-US" dirty="0"/>
              <a:t>伺服器測試速度</a:t>
            </a:r>
          </a:p>
        </p:txBody>
      </p:sp>
    </p:spTree>
    <p:extLst>
      <p:ext uri="{BB962C8B-B14F-4D97-AF65-F5344CB8AC3E}">
        <p14:creationId xmlns:p14="http://schemas.microsoft.com/office/powerpoint/2010/main" val="13795079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xmlns="" id="{D6E39DEA-15DD-43D3-9534-B052830B2BCD}"/>
              </a:ext>
            </a:extLst>
          </p:cNvPr>
          <p:cNvSpPr>
            <a:spLocks noGrp="1"/>
          </p:cNvSpPr>
          <p:nvPr>
            <p:ph type="ctrTitle"/>
          </p:nvPr>
        </p:nvSpPr>
        <p:spPr/>
        <p:txBody>
          <a:bodyPr/>
          <a:lstStyle/>
          <a:p>
            <a:r>
              <a:rPr lang="en-US" altLang="zh-TW" dirty="0"/>
              <a:t>Mail server setup</a:t>
            </a:r>
            <a:endParaRPr lang="zh-TW" altLang="en-US" dirty="0"/>
          </a:p>
        </p:txBody>
      </p:sp>
      <p:sp>
        <p:nvSpPr>
          <p:cNvPr id="5" name="副標題 4">
            <a:extLst>
              <a:ext uri="{FF2B5EF4-FFF2-40B4-BE49-F238E27FC236}">
                <a16:creationId xmlns:a16="http://schemas.microsoft.com/office/drawing/2014/main" xmlns="" id="{C5FC3A4F-F1B1-4092-93AB-6125CC079619}"/>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657615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642C844-9F90-4E76-AD38-A29EB291AFA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xmlns="" id="{66D984E9-0BA0-4D65-9443-7F0658EB1D92}"/>
              </a:ext>
            </a:extLst>
          </p:cNvPr>
          <p:cNvSpPr>
            <a:spLocks noGrp="1"/>
          </p:cNvSpPr>
          <p:nvPr>
            <p:ph idx="1"/>
          </p:nvPr>
        </p:nvSpPr>
        <p:spPr/>
        <p:txBody>
          <a:bodyPr/>
          <a:lstStyle/>
          <a:p>
            <a:r>
              <a:rPr lang="zh-TW" altLang="en-US" dirty="0"/>
              <a:t>參考資料</a:t>
            </a:r>
            <a:endParaRPr lang="en-US" altLang="zh-TW" dirty="0"/>
          </a:p>
          <a:p>
            <a:r>
              <a:rPr lang="en-US" altLang="zh-TW" dirty="0"/>
              <a:t>https://roytuts.com/how-to-send-mail-with-xampp-and-mercury32-in-windows/</a:t>
            </a:r>
            <a:endParaRPr lang="zh-TW" altLang="en-US" dirty="0"/>
          </a:p>
        </p:txBody>
      </p:sp>
    </p:spTree>
    <p:extLst>
      <p:ext uri="{BB962C8B-B14F-4D97-AF65-F5344CB8AC3E}">
        <p14:creationId xmlns:p14="http://schemas.microsoft.com/office/powerpoint/2010/main" val="4032783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570CD7AF-4728-42B9-8F72-95C59BCF7234}"/>
              </a:ext>
            </a:extLst>
          </p:cNvPr>
          <p:cNvSpPr>
            <a:spLocks noGrp="1"/>
          </p:cNvSpPr>
          <p:nvPr>
            <p:ph type="title"/>
          </p:nvPr>
        </p:nvSpPr>
        <p:spPr/>
        <p:txBody>
          <a:bodyPr/>
          <a:lstStyle/>
          <a:p>
            <a:endParaRPr lang="zh-TW" altLang="en-US" dirty="0"/>
          </a:p>
        </p:txBody>
      </p:sp>
      <p:sp>
        <p:nvSpPr>
          <p:cNvPr id="8" name="內容版面配置區 7">
            <a:extLst>
              <a:ext uri="{FF2B5EF4-FFF2-40B4-BE49-F238E27FC236}">
                <a16:creationId xmlns:a16="http://schemas.microsoft.com/office/drawing/2014/main" xmlns="" id="{D4FE6200-2664-4A10-AC83-4E1CF2DEADB3}"/>
              </a:ext>
            </a:extLst>
          </p:cNvPr>
          <p:cNvSpPr>
            <a:spLocks noGrp="1"/>
          </p:cNvSpPr>
          <p:nvPr>
            <p:ph idx="1"/>
          </p:nvPr>
        </p:nvSpPr>
        <p:spPr/>
        <p:txBody>
          <a:bodyPr/>
          <a:lstStyle/>
          <a:p>
            <a:endParaRPr lang="zh-TW" altLang="en-US" dirty="0"/>
          </a:p>
        </p:txBody>
      </p:sp>
      <p:pic>
        <p:nvPicPr>
          <p:cNvPr id="10" name="圖片 9">
            <a:extLst>
              <a:ext uri="{FF2B5EF4-FFF2-40B4-BE49-F238E27FC236}">
                <a16:creationId xmlns:a16="http://schemas.microsoft.com/office/drawing/2014/main" xmlns="" id="{E9661399-C220-405E-8A04-56ADCA75185B}"/>
              </a:ext>
            </a:extLst>
          </p:cNvPr>
          <p:cNvPicPr>
            <a:picLocks noChangeAspect="1"/>
          </p:cNvPicPr>
          <p:nvPr/>
        </p:nvPicPr>
        <p:blipFill>
          <a:blip r:embed="rId2"/>
          <a:stretch>
            <a:fillRect/>
          </a:stretch>
        </p:blipFill>
        <p:spPr>
          <a:xfrm>
            <a:off x="1430324" y="2532206"/>
            <a:ext cx="4962088" cy="3268082"/>
          </a:xfrm>
          <a:prstGeom prst="rect">
            <a:avLst/>
          </a:prstGeom>
        </p:spPr>
      </p:pic>
      <p:sp>
        <p:nvSpPr>
          <p:cNvPr id="11" name="矩形 10">
            <a:extLst>
              <a:ext uri="{FF2B5EF4-FFF2-40B4-BE49-F238E27FC236}">
                <a16:creationId xmlns:a16="http://schemas.microsoft.com/office/drawing/2014/main" xmlns="" id="{E940920D-FFA5-4B02-B719-58FF62921E54}"/>
              </a:ext>
            </a:extLst>
          </p:cNvPr>
          <p:cNvSpPr/>
          <p:nvPr/>
        </p:nvSpPr>
        <p:spPr>
          <a:xfrm>
            <a:off x="3661363" y="3850443"/>
            <a:ext cx="457168" cy="217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a:extLst>
              <a:ext uri="{FF2B5EF4-FFF2-40B4-BE49-F238E27FC236}">
                <a16:creationId xmlns:a16="http://schemas.microsoft.com/office/drawing/2014/main" xmlns="" id="{6FF8604A-C9DA-45C2-8E0D-268C9EECCF42}"/>
              </a:ext>
            </a:extLst>
          </p:cNvPr>
          <p:cNvPicPr>
            <a:picLocks noChangeAspect="1"/>
          </p:cNvPicPr>
          <p:nvPr/>
        </p:nvPicPr>
        <p:blipFill>
          <a:blip r:embed="rId3"/>
          <a:stretch>
            <a:fillRect/>
          </a:stretch>
        </p:blipFill>
        <p:spPr>
          <a:xfrm>
            <a:off x="6708421" y="2632311"/>
            <a:ext cx="4869387" cy="3097369"/>
          </a:xfrm>
          <a:prstGeom prst="rect">
            <a:avLst/>
          </a:prstGeom>
        </p:spPr>
      </p:pic>
      <p:sp>
        <p:nvSpPr>
          <p:cNvPr id="14" name="矩形 13">
            <a:extLst>
              <a:ext uri="{FF2B5EF4-FFF2-40B4-BE49-F238E27FC236}">
                <a16:creationId xmlns:a16="http://schemas.microsoft.com/office/drawing/2014/main" xmlns="" id="{2D191250-55DE-4D22-BFA6-9F6C87BDDD74}"/>
              </a:ext>
            </a:extLst>
          </p:cNvPr>
          <p:cNvSpPr/>
          <p:nvPr/>
        </p:nvSpPr>
        <p:spPr>
          <a:xfrm>
            <a:off x="9429226" y="3909270"/>
            <a:ext cx="494950" cy="243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640185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41931DC7-B973-4B67-BFF4-8B2B393C5A9F}"/>
              </a:ext>
            </a:extLst>
          </p:cNvPr>
          <p:cNvSpPr>
            <a:spLocks noGrp="1"/>
          </p:cNvSpPr>
          <p:nvPr>
            <p:ph type="title"/>
          </p:nvPr>
        </p:nvSpPr>
        <p:spPr/>
        <p:txBody>
          <a:bodyPr/>
          <a:lstStyle/>
          <a:p>
            <a:r>
              <a:rPr lang="en-US" altLang="zh-TW" dirty="0"/>
              <a:t>Mail server setup</a:t>
            </a:r>
            <a:endParaRPr lang="zh-TW" altLang="en-US" dirty="0"/>
          </a:p>
        </p:txBody>
      </p:sp>
      <p:sp>
        <p:nvSpPr>
          <p:cNvPr id="3" name="內容版面配置區 2">
            <a:extLst>
              <a:ext uri="{FF2B5EF4-FFF2-40B4-BE49-F238E27FC236}">
                <a16:creationId xmlns:a16="http://schemas.microsoft.com/office/drawing/2014/main" xmlns="" id="{CF28CA9E-827C-45BA-AFCB-870A9F474150}"/>
              </a:ext>
            </a:extLst>
          </p:cNvPr>
          <p:cNvSpPr>
            <a:spLocks noGrp="1"/>
          </p:cNvSpPr>
          <p:nvPr>
            <p:ph idx="1"/>
          </p:nvPr>
        </p:nvSpPr>
        <p:spPr/>
        <p:txBody>
          <a:bodyPr/>
          <a:lstStyle/>
          <a:p>
            <a:r>
              <a:rPr lang="zh-TW" altLang="en-US" dirty="0"/>
              <a:t>在使用之前請開通防火牆設定</a:t>
            </a:r>
            <a:endParaRPr lang="en-US" altLang="zh-TW" dirty="0"/>
          </a:p>
          <a:p>
            <a:endParaRPr lang="zh-TW" altLang="en-US" dirty="0"/>
          </a:p>
        </p:txBody>
      </p:sp>
    </p:spTree>
    <p:extLst>
      <p:ext uri="{BB962C8B-B14F-4D97-AF65-F5344CB8AC3E}">
        <p14:creationId xmlns:p14="http://schemas.microsoft.com/office/powerpoint/2010/main" val="5935095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E51D75D7-4976-473D-BB44-7787DCEF6682}"/>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xmlns="" id="{41715CFE-8ACF-4D93-B296-4D14FE54AF33}"/>
              </a:ext>
            </a:extLst>
          </p:cNvPr>
          <p:cNvPicPr>
            <a:picLocks noGrp="1" noChangeAspect="1"/>
          </p:cNvPicPr>
          <p:nvPr>
            <p:ph idx="1"/>
          </p:nvPr>
        </p:nvPicPr>
        <p:blipFill>
          <a:blip r:embed="rId2"/>
          <a:stretch>
            <a:fillRect/>
          </a:stretch>
        </p:blipFill>
        <p:spPr>
          <a:xfrm>
            <a:off x="2021322" y="1971675"/>
            <a:ext cx="6665478" cy="4527332"/>
          </a:xfrm>
        </p:spPr>
      </p:pic>
    </p:spTree>
    <p:extLst>
      <p:ext uri="{BB962C8B-B14F-4D97-AF65-F5344CB8AC3E}">
        <p14:creationId xmlns:p14="http://schemas.microsoft.com/office/powerpoint/2010/main" val="3916927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290A6A3-430B-4462-979D-24EBAAE5CE1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xmlns="" id="{BF690CEE-E4B5-4495-B0E1-1071430183A2}"/>
              </a:ext>
            </a:extLst>
          </p:cNvPr>
          <p:cNvSpPr>
            <a:spLocks noGrp="1"/>
          </p:cNvSpPr>
          <p:nvPr>
            <p:ph idx="1"/>
          </p:nvPr>
        </p:nvSpPr>
        <p:spPr/>
        <p:txBody>
          <a:bodyPr/>
          <a:lstStyle/>
          <a:p>
            <a:r>
              <a:rPr lang="zh-TW" altLang="en-US" dirty="0"/>
              <a:t>確定設定如下</a:t>
            </a:r>
            <a:r>
              <a:rPr lang="en-US" altLang="zh-TW" dirty="0"/>
              <a:t/>
            </a:r>
            <a:br>
              <a:rPr lang="en-US" altLang="zh-TW" dirty="0"/>
            </a:br>
            <a:r>
              <a:rPr lang="en-US" altLang="zh-TW" dirty="0"/>
              <a:t>configuration-&gt;protocol modules</a:t>
            </a:r>
          </a:p>
          <a:p>
            <a:r>
              <a:rPr lang="zh-TW" altLang="en-US" dirty="0"/>
              <a:t>設置好後重開</a:t>
            </a:r>
          </a:p>
        </p:txBody>
      </p:sp>
      <p:pic>
        <p:nvPicPr>
          <p:cNvPr id="7" name="圖片 6">
            <a:extLst>
              <a:ext uri="{FF2B5EF4-FFF2-40B4-BE49-F238E27FC236}">
                <a16:creationId xmlns:a16="http://schemas.microsoft.com/office/drawing/2014/main" xmlns="" id="{FADCC2E8-39AE-48FF-A70F-C99D04A11B2D}"/>
              </a:ext>
            </a:extLst>
          </p:cNvPr>
          <p:cNvPicPr>
            <a:picLocks noChangeAspect="1"/>
          </p:cNvPicPr>
          <p:nvPr/>
        </p:nvPicPr>
        <p:blipFill>
          <a:blip r:embed="rId2"/>
          <a:stretch>
            <a:fillRect/>
          </a:stretch>
        </p:blipFill>
        <p:spPr>
          <a:xfrm>
            <a:off x="6574063" y="2397531"/>
            <a:ext cx="3769564" cy="3170662"/>
          </a:xfrm>
          <a:prstGeom prst="rect">
            <a:avLst/>
          </a:prstGeom>
        </p:spPr>
      </p:pic>
    </p:spTree>
    <p:extLst>
      <p:ext uri="{BB962C8B-B14F-4D97-AF65-F5344CB8AC3E}">
        <p14:creationId xmlns:p14="http://schemas.microsoft.com/office/powerpoint/2010/main" val="1177660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7639B16-633D-437F-A98E-E810CEBC969E}"/>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xmlns="" id="{A8E367FB-5507-46A2-AB93-FD47371BE962}"/>
              </a:ext>
            </a:extLst>
          </p:cNvPr>
          <p:cNvPicPr>
            <a:picLocks noGrp="1" noChangeAspect="1"/>
          </p:cNvPicPr>
          <p:nvPr>
            <p:ph idx="1"/>
          </p:nvPr>
        </p:nvPicPr>
        <p:blipFill>
          <a:blip r:embed="rId2"/>
          <a:stretch>
            <a:fillRect/>
          </a:stretch>
        </p:blipFill>
        <p:spPr>
          <a:xfrm>
            <a:off x="1998211" y="2171700"/>
            <a:ext cx="2173682" cy="3581400"/>
          </a:xfrm>
        </p:spPr>
      </p:pic>
      <p:sp>
        <p:nvSpPr>
          <p:cNvPr id="6" name="矩形 5">
            <a:extLst>
              <a:ext uri="{FF2B5EF4-FFF2-40B4-BE49-F238E27FC236}">
                <a16:creationId xmlns:a16="http://schemas.microsoft.com/office/drawing/2014/main" xmlns="" id="{9D73759B-9327-4EBD-9FF9-6662122EFEE0}"/>
              </a:ext>
            </a:extLst>
          </p:cNvPr>
          <p:cNvSpPr/>
          <p:nvPr/>
        </p:nvSpPr>
        <p:spPr>
          <a:xfrm>
            <a:off x="2516697" y="3640822"/>
            <a:ext cx="1249960" cy="1510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xmlns="" id="{B2643B01-95B8-40C2-97A4-A065788B145D}"/>
              </a:ext>
            </a:extLst>
          </p:cNvPr>
          <p:cNvPicPr>
            <a:picLocks noChangeAspect="1"/>
          </p:cNvPicPr>
          <p:nvPr/>
        </p:nvPicPr>
        <p:blipFill>
          <a:blip r:embed="rId3"/>
          <a:stretch>
            <a:fillRect/>
          </a:stretch>
        </p:blipFill>
        <p:spPr>
          <a:xfrm>
            <a:off x="6545126" y="2256982"/>
            <a:ext cx="2591328" cy="3322751"/>
          </a:xfrm>
          <a:prstGeom prst="rect">
            <a:avLst/>
          </a:prstGeom>
        </p:spPr>
      </p:pic>
      <p:sp>
        <p:nvSpPr>
          <p:cNvPr id="9" name="箭號: 向右 8">
            <a:extLst>
              <a:ext uri="{FF2B5EF4-FFF2-40B4-BE49-F238E27FC236}">
                <a16:creationId xmlns:a16="http://schemas.microsoft.com/office/drawing/2014/main" xmlns="" id="{BFF8E22D-6935-4EBC-8EA5-EFB6E6BF655C}"/>
              </a:ext>
            </a:extLst>
          </p:cNvPr>
          <p:cNvSpPr/>
          <p:nvPr/>
        </p:nvSpPr>
        <p:spPr>
          <a:xfrm>
            <a:off x="4171893" y="3791824"/>
            <a:ext cx="2488966" cy="1023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74608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B62021A-670E-4E74-8A78-6EFEAD94DFBA}"/>
              </a:ext>
            </a:extLst>
          </p:cNvPr>
          <p:cNvSpPr>
            <a:spLocks noGrp="1"/>
          </p:cNvSpPr>
          <p:nvPr>
            <p:ph type="title"/>
          </p:nvPr>
        </p:nvSpPr>
        <p:spPr/>
        <p:txBody>
          <a:bodyPr/>
          <a:lstStyle/>
          <a:p>
            <a:r>
              <a:rPr lang="zh-TW" altLang="en-US" dirty="0"/>
              <a:t>防火牆設定</a:t>
            </a:r>
          </a:p>
        </p:txBody>
      </p:sp>
      <p:sp>
        <p:nvSpPr>
          <p:cNvPr id="3" name="內容版面配置區 2">
            <a:extLst>
              <a:ext uri="{FF2B5EF4-FFF2-40B4-BE49-F238E27FC236}">
                <a16:creationId xmlns:a16="http://schemas.microsoft.com/office/drawing/2014/main" xmlns="" id="{A82CC48B-AFEC-4237-9DBA-FEB6806EC098}"/>
              </a:ext>
            </a:extLst>
          </p:cNvPr>
          <p:cNvSpPr>
            <a:spLocks noGrp="1"/>
          </p:cNvSpPr>
          <p:nvPr>
            <p:ph idx="1"/>
          </p:nvPr>
        </p:nvSpPr>
        <p:spPr/>
        <p:txBody>
          <a:bodyPr/>
          <a:lstStyle/>
          <a:p>
            <a:r>
              <a:rPr lang="zh-TW" altLang="en-US" dirty="0"/>
              <a:t>只要有新使用通訊協定到新的</a:t>
            </a:r>
            <a:r>
              <a:rPr lang="en-US" altLang="zh-TW" dirty="0"/>
              <a:t>port</a:t>
            </a:r>
            <a:r>
              <a:rPr lang="zh-TW" altLang="en-US" dirty="0"/>
              <a:t>就必須設定一次</a:t>
            </a:r>
            <a:r>
              <a:rPr lang="en-US" altLang="zh-TW" dirty="0"/>
              <a:t/>
            </a:r>
            <a:br>
              <a:rPr lang="en-US" altLang="zh-TW" dirty="0"/>
            </a:br>
            <a:r>
              <a:rPr lang="en-US" altLang="zh-TW" dirty="0"/>
              <a:t>http</a:t>
            </a:r>
            <a:r>
              <a:rPr lang="zh-TW" altLang="en-US" dirty="0"/>
              <a:t>協定預設連線</a:t>
            </a:r>
            <a:r>
              <a:rPr lang="en-US" altLang="zh-TW" dirty="0"/>
              <a:t>port</a:t>
            </a:r>
            <a:r>
              <a:rPr lang="zh-TW" altLang="en-US" dirty="0"/>
              <a:t>為</a:t>
            </a:r>
            <a:r>
              <a:rPr lang="en-US" altLang="zh-TW" dirty="0"/>
              <a:t>80</a:t>
            </a:r>
            <a:r>
              <a:rPr lang="zh-TW" altLang="en-US" dirty="0"/>
              <a:t>，如下所示開啟</a:t>
            </a:r>
            <a:r>
              <a:rPr lang="en-US" altLang="zh-TW" dirty="0"/>
              <a:t>80port</a:t>
            </a:r>
            <a:r>
              <a:rPr lang="zh-TW" altLang="en-US" dirty="0"/>
              <a:t>。</a:t>
            </a:r>
            <a:endParaRPr lang="en-US" altLang="zh-TW" dirty="0"/>
          </a:p>
          <a:p>
            <a:r>
              <a:rPr lang="zh-TW" altLang="en-US" dirty="0"/>
              <a:t>如</a:t>
            </a:r>
            <a:r>
              <a:rPr lang="en-US" altLang="zh-TW" dirty="0"/>
              <a:t>SSL</a:t>
            </a:r>
            <a:r>
              <a:rPr lang="zh-TW" altLang="en-US" dirty="0"/>
              <a:t>設定</a:t>
            </a:r>
            <a:r>
              <a:rPr lang="en-US" altLang="zh-TW" dirty="0"/>
              <a:t>HTTPS</a:t>
            </a:r>
            <a:r>
              <a:rPr lang="zh-TW" altLang="en-US" dirty="0"/>
              <a:t>則要另外開啟</a:t>
            </a:r>
            <a:r>
              <a:rPr lang="en-US" altLang="zh-TW" dirty="0"/>
              <a:t>443</a:t>
            </a:r>
          </a:p>
        </p:txBody>
      </p:sp>
    </p:spTree>
    <p:extLst>
      <p:ext uri="{BB962C8B-B14F-4D97-AF65-F5344CB8AC3E}">
        <p14:creationId xmlns:p14="http://schemas.microsoft.com/office/powerpoint/2010/main" val="3072890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6320986C-33AD-40AA-B76D-9751EF691A0D}"/>
              </a:ext>
            </a:extLst>
          </p:cNvPr>
          <p:cNvSpPr>
            <a:spLocks noGrp="1"/>
          </p:cNvSpPr>
          <p:nvPr>
            <p:ph type="title"/>
          </p:nvPr>
        </p:nvSpPr>
        <p:spPr/>
        <p:txBody>
          <a:bodyPr/>
          <a:lstStyle/>
          <a:p>
            <a:endParaRPr lang="zh-TW" altLang="en-US"/>
          </a:p>
        </p:txBody>
      </p:sp>
      <p:pic>
        <p:nvPicPr>
          <p:cNvPr id="7" name="內容版面配置區 6">
            <a:extLst>
              <a:ext uri="{FF2B5EF4-FFF2-40B4-BE49-F238E27FC236}">
                <a16:creationId xmlns:a16="http://schemas.microsoft.com/office/drawing/2014/main" xmlns="" id="{AC9359FC-B7E1-4171-AE77-64E2D2DC80CB}"/>
              </a:ext>
            </a:extLst>
          </p:cNvPr>
          <p:cNvPicPr>
            <a:picLocks noGrp="1" noChangeAspect="1"/>
          </p:cNvPicPr>
          <p:nvPr>
            <p:ph idx="1"/>
          </p:nvPr>
        </p:nvPicPr>
        <p:blipFill>
          <a:blip r:embed="rId2"/>
          <a:stretch>
            <a:fillRect/>
          </a:stretch>
        </p:blipFill>
        <p:spPr>
          <a:xfrm>
            <a:off x="6471245" y="2174496"/>
            <a:ext cx="2522613" cy="3581400"/>
          </a:xfrm>
        </p:spPr>
      </p:pic>
      <p:pic>
        <p:nvPicPr>
          <p:cNvPr id="4" name="內容版面配置區 4">
            <a:extLst>
              <a:ext uri="{FF2B5EF4-FFF2-40B4-BE49-F238E27FC236}">
                <a16:creationId xmlns:a16="http://schemas.microsoft.com/office/drawing/2014/main" xmlns="" id="{62A92247-9EDA-493E-8772-FF560BEBC2C9}"/>
              </a:ext>
            </a:extLst>
          </p:cNvPr>
          <p:cNvPicPr>
            <a:picLocks noChangeAspect="1"/>
          </p:cNvPicPr>
          <p:nvPr/>
        </p:nvPicPr>
        <p:blipFill>
          <a:blip r:embed="rId3"/>
          <a:stretch>
            <a:fillRect/>
          </a:stretch>
        </p:blipFill>
        <p:spPr>
          <a:xfrm>
            <a:off x="2054836" y="2171700"/>
            <a:ext cx="2173682" cy="3581400"/>
          </a:xfrm>
          <a:prstGeom prst="rect">
            <a:avLst/>
          </a:prstGeom>
        </p:spPr>
      </p:pic>
      <p:sp>
        <p:nvSpPr>
          <p:cNvPr id="5" name="矩形 4">
            <a:extLst>
              <a:ext uri="{FF2B5EF4-FFF2-40B4-BE49-F238E27FC236}">
                <a16:creationId xmlns:a16="http://schemas.microsoft.com/office/drawing/2014/main" xmlns="" id="{AF2D3840-9E7B-4420-84E1-A65BA1F0D320}"/>
              </a:ext>
            </a:extLst>
          </p:cNvPr>
          <p:cNvSpPr/>
          <p:nvPr/>
        </p:nvSpPr>
        <p:spPr>
          <a:xfrm>
            <a:off x="2516697" y="3775046"/>
            <a:ext cx="1249960" cy="1510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箭號: 向右 7">
            <a:extLst>
              <a:ext uri="{FF2B5EF4-FFF2-40B4-BE49-F238E27FC236}">
                <a16:creationId xmlns:a16="http://schemas.microsoft.com/office/drawing/2014/main" xmlns="" id="{E4C6641E-8359-4B26-8E9D-27050D4D0F33}"/>
              </a:ext>
            </a:extLst>
          </p:cNvPr>
          <p:cNvSpPr/>
          <p:nvPr/>
        </p:nvSpPr>
        <p:spPr>
          <a:xfrm>
            <a:off x="4171893" y="3791824"/>
            <a:ext cx="2488966" cy="1023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71376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5A4697CF-AD51-4484-990F-A9E41152EC37}"/>
              </a:ext>
            </a:extLst>
          </p:cNvPr>
          <p:cNvSpPr>
            <a:spLocks noGrp="1"/>
          </p:cNvSpPr>
          <p:nvPr>
            <p:ph type="title"/>
          </p:nvPr>
        </p:nvSpPr>
        <p:spPr/>
        <p:txBody>
          <a:bodyPr/>
          <a:lstStyle/>
          <a:p>
            <a:endParaRPr lang="zh-TW" altLang="en-US"/>
          </a:p>
        </p:txBody>
      </p:sp>
      <p:pic>
        <p:nvPicPr>
          <p:cNvPr id="7" name="內容版面配置區 6">
            <a:extLst>
              <a:ext uri="{FF2B5EF4-FFF2-40B4-BE49-F238E27FC236}">
                <a16:creationId xmlns:a16="http://schemas.microsoft.com/office/drawing/2014/main" xmlns="" id="{480D1B01-F25B-4423-AE5D-A67C2D71F131}"/>
              </a:ext>
            </a:extLst>
          </p:cNvPr>
          <p:cNvPicPr>
            <a:picLocks noGrp="1" noChangeAspect="1"/>
          </p:cNvPicPr>
          <p:nvPr>
            <p:ph idx="1"/>
          </p:nvPr>
        </p:nvPicPr>
        <p:blipFill>
          <a:blip r:embed="rId2"/>
          <a:stretch>
            <a:fillRect/>
          </a:stretch>
        </p:blipFill>
        <p:spPr>
          <a:xfrm>
            <a:off x="5119741" y="2171700"/>
            <a:ext cx="3849828" cy="3581400"/>
          </a:xfrm>
        </p:spPr>
      </p:pic>
      <p:pic>
        <p:nvPicPr>
          <p:cNvPr id="4" name="內容版面配置區 4">
            <a:extLst>
              <a:ext uri="{FF2B5EF4-FFF2-40B4-BE49-F238E27FC236}">
                <a16:creationId xmlns:a16="http://schemas.microsoft.com/office/drawing/2014/main" xmlns="" id="{F5C09135-9BDC-47ED-B16A-8F4D1054B3BF}"/>
              </a:ext>
            </a:extLst>
          </p:cNvPr>
          <p:cNvPicPr>
            <a:picLocks noChangeAspect="1"/>
          </p:cNvPicPr>
          <p:nvPr/>
        </p:nvPicPr>
        <p:blipFill>
          <a:blip r:embed="rId3"/>
          <a:stretch>
            <a:fillRect/>
          </a:stretch>
        </p:blipFill>
        <p:spPr>
          <a:xfrm>
            <a:off x="2054836" y="2171700"/>
            <a:ext cx="2173682" cy="3581400"/>
          </a:xfrm>
          <a:prstGeom prst="rect">
            <a:avLst/>
          </a:prstGeom>
        </p:spPr>
      </p:pic>
      <p:sp>
        <p:nvSpPr>
          <p:cNvPr id="5" name="矩形 4">
            <a:extLst>
              <a:ext uri="{FF2B5EF4-FFF2-40B4-BE49-F238E27FC236}">
                <a16:creationId xmlns:a16="http://schemas.microsoft.com/office/drawing/2014/main" xmlns="" id="{E5737D05-6433-48AB-893C-925E41069013}"/>
              </a:ext>
            </a:extLst>
          </p:cNvPr>
          <p:cNvSpPr/>
          <p:nvPr/>
        </p:nvSpPr>
        <p:spPr>
          <a:xfrm>
            <a:off x="2516697" y="3942826"/>
            <a:ext cx="1249960" cy="1510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箭號: 向右 7">
            <a:extLst>
              <a:ext uri="{FF2B5EF4-FFF2-40B4-BE49-F238E27FC236}">
                <a16:creationId xmlns:a16="http://schemas.microsoft.com/office/drawing/2014/main" xmlns="" id="{D6985258-46DA-4462-8BE0-770831A35115}"/>
              </a:ext>
            </a:extLst>
          </p:cNvPr>
          <p:cNvSpPr/>
          <p:nvPr/>
        </p:nvSpPr>
        <p:spPr>
          <a:xfrm>
            <a:off x="4026716" y="3707934"/>
            <a:ext cx="1325460" cy="978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93543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80966A2-F261-40DE-8E52-D361F23E7F5D}"/>
              </a:ext>
            </a:extLst>
          </p:cNvPr>
          <p:cNvSpPr>
            <a:spLocks noGrp="1"/>
          </p:cNvSpPr>
          <p:nvPr>
            <p:ph type="title"/>
          </p:nvPr>
        </p:nvSpPr>
        <p:spPr/>
        <p:txBody>
          <a:bodyPr/>
          <a:lstStyle/>
          <a:p>
            <a:endParaRPr lang="zh-TW" altLang="en-US"/>
          </a:p>
        </p:txBody>
      </p:sp>
      <p:pic>
        <p:nvPicPr>
          <p:cNvPr id="10" name="內容版面配置區 9">
            <a:extLst>
              <a:ext uri="{FF2B5EF4-FFF2-40B4-BE49-F238E27FC236}">
                <a16:creationId xmlns:a16="http://schemas.microsoft.com/office/drawing/2014/main" xmlns="" id="{C0B8FBE1-80CE-40ED-B4B9-DD33398182B2}"/>
              </a:ext>
            </a:extLst>
          </p:cNvPr>
          <p:cNvPicPr>
            <a:picLocks noGrp="1" noChangeAspect="1"/>
          </p:cNvPicPr>
          <p:nvPr>
            <p:ph idx="1"/>
          </p:nvPr>
        </p:nvPicPr>
        <p:blipFill>
          <a:blip r:embed="rId2"/>
          <a:stretch>
            <a:fillRect/>
          </a:stretch>
        </p:blipFill>
        <p:spPr>
          <a:xfrm>
            <a:off x="5326387" y="2171700"/>
            <a:ext cx="3251978" cy="3581400"/>
          </a:xfrm>
        </p:spPr>
      </p:pic>
      <p:pic>
        <p:nvPicPr>
          <p:cNvPr id="6" name="內容版面配置區 4">
            <a:extLst>
              <a:ext uri="{FF2B5EF4-FFF2-40B4-BE49-F238E27FC236}">
                <a16:creationId xmlns:a16="http://schemas.microsoft.com/office/drawing/2014/main" xmlns="" id="{14131794-CCE7-46F1-BEF2-80D34DAF35D9}"/>
              </a:ext>
            </a:extLst>
          </p:cNvPr>
          <p:cNvPicPr>
            <a:picLocks noChangeAspect="1"/>
          </p:cNvPicPr>
          <p:nvPr/>
        </p:nvPicPr>
        <p:blipFill>
          <a:blip r:embed="rId3"/>
          <a:stretch>
            <a:fillRect/>
          </a:stretch>
        </p:blipFill>
        <p:spPr>
          <a:xfrm>
            <a:off x="2054836" y="2171700"/>
            <a:ext cx="2173682" cy="3581400"/>
          </a:xfrm>
          <a:prstGeom prst="rect">
            <a:avLst/>
          </a:prstGeom>
        </p:spPr>
      </p:pic>
      <p:sp>
        <p:nvSpPr>
          <p:cNvPr id="7" name="矩形 6">
            <a:extLst>
              <a:ext uri="{FF2B5EF4-FFF2-40B4-BE49-F238E27FC236}">
                <a16:creationId xmlns:a16="http://schemas.microsoft.com/office/drawing/2014/main" xmlns="" id="{8D6BE7C4-8146-41FE-BFD7-612E88A32FEA}"/>
              </a:ext>
            </a:extLst>
          </p:cNvPr>
          <p:cNvSpPr/>
          <p:nvPr/>
        </p:nvSpPr>
        <p:spPr>
          <a:xfrm>
            <a:off x="2516697" y="4093828"/>
            <a:ext cx="1249960" cy="1510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箭號: 向右 7">
            <a:extLst>
              <a:ext uri="{FF2B5EF4-FFF2-40B4-BE49-F238E27FC236}">
                <a16:creationId xmlns:a16="http://schemas.microsoft.com/office/drawing/2014/main" xmlns="" id="{F5842AB7-EE34-413D-8281-417AEDEB9177}"/>
              </a:ext>
            </a:extLst>
          </p:cNvPr>
          <p:cNvSpPr/>
          <p:nvPr/>
        </p:nvSpPr>
        <p:spPr>
          <a:xfrm>
            <a:off x="4018327" y="3816991"/>
            <a:ext cx="1468073" cy="536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947427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82D4F9A4-DD9E-40FC-97BD-FB9052A41FBE}"/>
              </a:ext>
            </a:extLst>
          </p:cNvPr>
          <p:cNvSpPr>
            <a:spLocks noGrp="1"/>
          </p:cNvSpPr>
          <p:nvPr>
            <p:ph type="title"/>
          </p:nvPr>
        </p:nvSpPr>
        <p:spPr/>
        <p:txBody>
          <a:bodyPr/>
          <a:lstStyle/>
          <a:p>
            <a:r>
              <a:rPr lang="zh-TW" altLang="en-US" dirty="0"/>
              <a:t>雷鳥試用</a:t>
            </a:r>
          </a:p>
        </p:txBody>
      </p:sp>
      <p:sp>
        <p:nvSpPr>
          <p:cNvPr id="3" name="內容版面配置區 2">
            <a:extLst>
              <a:ext uri="{FF2B5EF4-FFF2-40B4-BE49-F238E27FC236}">
                <a16:creationId xmlns:a16="http://schemas.microsoft.com/office/drawing/2014/main" xmlns="" id="{2A9F0019-A7B9-4F7F-A5F9-139D3721F24A}"/>
              </a:ext>
            </a:extLst>
          </p:cNvPr>
          <p:cNvSpPr>
            <a:spLocks noGrp="1"/>
          </p:cNvSpPr>
          <p:nvPr>
            <p:ph idx="1"/>
          </p:nvPr>
        </p:nvSpPr>
        <p:spPr/>
        <p:txBody>
          <a:bodyPr/>
          <a:lstStyle/>
          <a:p>
            <a:r>
              <a:rPr lang="en-US" altLang="zh-TW" dirty="0"/>
              <a:t>https://www.thunderbird.net/zh-TW/</a:t>
            </a:r>
            <a:endParaRPr lang="zh-TW" altLang="en-US" dirty="0"/>
          </a:p>
        </p:txBody>
      </p:sp>
    </p:spTree>
    <p:extLst>
      <p:ext uri="{BB962C8B-B14F-4D97-AF65-F5344CB8AC3E}">
        <p14:creationId xmlns:p14="http://schemas.microsoft.com/office/powerpoint/2010/main" val="33618096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0DCA4532-5105-4D4B-B184-6AC20CF181AB}"/>
              </a:ext>
            </a:extLst>
          </p:cNvPr>
          <p:cNvSpPr>
            <a:spLocks noGrp="1"/>
          </p:cNvSpPr>
          <p:nvPr>
            <p:ph type="title"/>
          </p:nvPr>
        </p:nvSpPr>
        <p:spPr/>
        <p:txBody>
          <a:bodyPr/>
          <a:lstStyle/>
          <a:p>
            <a:r>
              <a:rPr lang="zh-TW" altLang="en-US" dirty="0"/>
              <a:t>如下圖表示設定成功，案完成即可</a:t>
            </a:r>
          </a:p>
        </p:txBody>
      </p:sp>
      <p:pic>
        <p:nvPicPr>
          <p:cNvPr id="9" name="內容版面配置區 8">
            <a:extLst>
              <a:ext uri="{FF2B5EF4-FFF2-40B4-BE49-F238E27FC236}">
                <a16:creationId xmlns:a16="http://schemas.microsoft.com/office/drawing/2014/main" xmlns="" id="{BB93EF3F-C9E0-46E8-B734-4C4FD9A03391}"/>
              </a:ext>
            </a:extLst>
          </p:cNvPr>
          <p:cNvPicPr>
            <a:picLocks noGrp="1" noChangeAspect="1"/>
          </p:cNvPicPr>
          <p:nvPr>
            <p:ph idx="1"/>
          </p:nvPr>
        </p:nvPicPr>
        <p:blipFill>
          <a:blip r:embed="rId2"/>
          <a:stretch>
            <a:fillRect/>
          </a:stretch>
        </p:blipFill>
        <p:spPr>
          <a:xfrm>
            <a:off x="2055937" y="2093053"/>
            <a:ext cx="6794448" cy="4698580"/>
          </a:xfrm>
        </p:spPr>
      </p:pic>
    </p:spTree>
    <p:extLst>
      <p:ext uri="{BB962C8B-B14F-4D97-AF65-F5344CB8AC3E}">
        <p14:creationId xmlns:p14="http://schemas.microsoft.com/office/powerpoint/2010/main" val="3574344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xmlns="" id="{B9F70AC5-E518-4797-BC23-A575F649308C}"/>
              </a:ext>
            </a:extLst>
          </p:cNvPr>
          <p:cNvSpPr>
            <a:spLocks noGrp="1"/>
          </p:cNvSpPr>
          <p:nvPr>
            <p:ph type="ctrTitle"/>
          </p:nvPr>
        </p:nvSpPr>
        <p:spPr/>
        <p:txBody>
          <a:bodyPr/>
          <a:lstStyle/>
          <a:p>
            <a:r>
              <a:rPr lang="en-US" altLang="zh-TW" dirty="0"/>
              <a:t>SSL</a:t>
            </a:r>
            <a:r>
              <a:rPr lang="zh-TW" altLang="en-US" dirty="0"/>
              <a:t>部屬</a:t>
            </a:r>
          </a:p>
        </p:txBody>
      </p:sp>
      <p:sp>
        <p:nvSpPr>
          <p:cNvPr id="5" name="副標題 4">
            <a:extLst>
              <a:ext uri="{FF2B5EF4-FFF2-40B4-BE49-F238E27FC236}">
                <a16:creationId xmlns:a16="http://schemas.microsoft.com/office/drawing/2014/main" xmlns="" id="{AFCA5A50-743B-4251-B4A6-5E602919E8C0}"/>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701989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EFFDCF7-E9FF-4A3B-8C40-DD545CB9DA1A}"/>
              </a:ext>
            </a:extLst>
          </p:cNvPr>
          <p:cNvSpPr>
            <a:spLocks noGrp="1"/>
          </p:cNvSpPr>
          <p:nvPr>
            <p:ph type="title"/>
          </p:nvPr>
        </p:nvSpPr>
        <p:spPr/>
        <p:txBody>
          <a:bodyPr/>
          <a:lstStyle/>
          <a:p>
            <a:r>
              <a:rPr lang="zh-TW" altLang="en-US" dirty="0"/>
              <a:t>參考資料</a:t>
            </a:r>
          </a:p>
        </p:txBody>
      </p:sp>
      <p:sp>
        <p:nvSpPr>
          <p:cNvPr id="3" name="內容版面配置區 2">
            <a:extLst>
              <a:ext uri="{FF2B5EF4-FFF2-40B4-BE49-F238E27FC236}">
                <a16:creationId xmlns:a16="http://schemas.microsoft.com/office/drawing/2014/main" xmlns="" id="{EF42AC9F-734C-4DB0-80FD-AB3ADA7541EF}"/>
              </a:ext>
            </a:extLst>
          </p:cNvPr>
          <p:cNvSpPr>
            <a:spLocks noGrp="1"/>
          </p:cNvSpPr>
          <p:nvPr>
            <p:ph idx="1"/>
          </p:nvPr>
        </p:nvSpPr>
        <p:spPr/>
        <p:txBody>
          <a:bodyPr/>
          <a:lstStyle/>
          <a:p>
            <a:r>
              <a:rPr lang="en-US" altLang="zh-TW" dirty="0"/>
              <a:t>https://iter01.com/296035.html</a:t>
            </a:r>
            <a:endParaRPr lang="zh-TW" altLang="en-US" dirty="0"/>
          </a:p>
        </p:txBody>
      </p:sp>
    </p:spTree>
    <p:extLst>
      <p:ext uri="{BB962C8B-B14F-4D97-AF65-F5344CB8AC3E}">
        <p14:creationId xmlns:p14="http://schemas.microsoft.com/office/powerpoint/2010/main" val="5567482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031CBA87-0C5C-4295-9890-A15D2AF62D74}"/>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xmlns="" id="{C9419301-8497-41B6-B8A0-81B3A4E867CB}"/>
              </a:ext>
            </a:extLst>
          </p:cNvPr>
          <p:cNvPicPr>
            <a:picLocks noGrp="1" noChangeAspect="1"/>
          </p:cNvPicPr>
          <p:nvPr>
            <p:ph idx="1"/>
          </p:nvPr>
        </p:nvPicPr>
        <p:blipFill>
          <a:blip r:embed="rId2"/>
          <a:stretch>
            <a:fillRect/>
          </a:stretch>
        </p:blipFill>
        <p:spPr>
          <a:xfrm>
            <a:off x="2001021" y="2314575"/>
            <a:ext cx="2189208" cy="3581400"/>
          </a:xfrm>
        </p:spPr>
      </p:pic>
      <p:sp>
        <p:nvSpPr>
          <p:cNvPr id="6" name="矩形 5">
            <a:extLst>
              <a:ext uri="{FF2B5EF4-FFF2-40B4-BE49-F238E27FC236}">
                <a16:creationId xmlns:a16="http://schemas.microsoft.com/office/drawing/2014/main" xmlns="" id="{3DF5597A-3C3E-4BEE-B4CC-DB56DCCBE914}"/>
              </a:ext>
            </a:extLst>
          </p:cNvPr>
          <p:cNvSpPr/>
          <p:nvPr/>
        </p:nvSpPr>
        <p:spPr>
          <a:xfrm>
            <a:off x="2969703" y="2752725"/>
            <a:ext cx="945072" cy="1809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extLst>
              <a:ext uri="{FF2B5EF4-FFF2-40B4-BE49-F238E27FC236}">
                <a16:creationId xmlns:a16="http://schemas.microsoft.com/office/drawing/2014/main" xmlns="" id="{58351A18-9F98-4B96-9B01-7DF5320A3A99}"/>
              </a:ext>
            </a:extLst>
          </p:cNvPr>
          <p:cNvPicPr>
            <a:picLocks noChangeAspect="1"/>
          </p:cNvPicPr>
          <p:nvPr/>
        </p:nvPicPr>
        <p:blipFill>
          <a:blip r:embed="rId3"/>
          <a:stretch>
            <a:fillRect/>
          </a:stretch>
        </p:blipFill>
        <p:spPr>
          <a:xfrm>
            <a:off x="5158911" y="2933700"/>
            <a:ext cx="6458851" cy="1857634"/>
          </a:xfrm>
          <a:prstGeom prst="rect">
            <a:avLst/>
          </a:prstGeom>
        </p:spPr>
      </p:pic>
    </p:spTree>
    <p:extLst>
      <p:ext uri="{BB962C8B-B14F-4D97-AF65-F5344CB8AC3E}">
        <p14:creationId xmlns:p14="http://schemas.microsoft.com/office/powerpoint/2010/main" val="842741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562B0889-1226-4677-8841-0A247D63E998}"/>
              </a:ext>
            </a:extLst>
          </p:cNvPr>
          <p:cNvSpPr>
            <a:spLocks noGrp="1"/>
          </p:cNvSpPr>
          <p:nvPr>
            <p:ph type="title"/>
          </p:nvPr>
        </p:nvSpPr>
        <p:spPr/>
        <p:txBody>
          <a:bodyPr/>
          <a:lstStyle/>
          <a:p>
            <a:endParaRPr lang="zh-TW" altLang="en-US"/>
          </a:p>
        </p:txBody>
      </p:sp>
      <p:sp>
        <p:nvSpPr>
          <p:cNvPr id="4" name="內容版面配置區 3">
            <a:extLst>
              <a:ext uri="{FF2B5EF4-FFF2-40B4-BE49-F238E27FC236}">
                <a16:creationId xmlns:a16="http://schemas.microsoft.com/office/drawing/2014/main" xmlns="" id="{8145AA1B-088C-4E1A-8C73-1EF88E19FEB5}"/>
              </a:ext>
            </a:extLst>
          </p:cNvPr>
          <p:cNvSpPr>
            <a:spLocks noGrp="1"/>
          </p:cNvSpPr>
          <p:nvPr>
            <p:ph idx="1"/>
          </p:nvPr>
        </p:nvSpPr>
        <p:spPr/>
        <p:txBody>
          <a:bodyPr/>
          <a:lstStyle/>
          <a:p>
            <a:r>
              <a:rPr lang="en-US" altLang="zh-TW" dirty="0"/>
              <a:t>PEM</a:t>
            </a:r>
            <a:r>
              <a:rPr lang="zh-TW" altLang="en-US" dirty="0"/>
              <a:t>密碼為系統密碼</a:t>
            </a:r>
            <a:r>
              <a:rPr lang="en-US" altLang="zh-TW" dirty="0"/>
              <a:t/>
            </a:r>
            <a:br>
              <a:rPr lang="en-US" altLang="zh-TW" dirty="0"/>
            </a:br>
            <a:r>
              <a:rPr lang="zh-TW" altLang="en-US" dirty="0"/>
              <a:t>其他資訊如右圖</a:t>
            </a:r>
          </a:p>
        </p:txBody>
      </p:sp>
      <p:pic>
        <p:nvPicPr>
          <p:cNvPr id="13" name="圖片 12">
            <a:extLst>
              <a:ext uri="{FF2B5EF4-FFF2-40B4-BE49-F238E27FC236}">
                <a16:creationId xmlns:a16="http://schemas.microsoft.com/office/drawing/2014/main" xmlns="" id="{A95A7A93-3737-4B14-8888-AD0C8248171A}"/>
              </a:ext>
            </a:extLst>
          </p:cNvPr>
          <p:cNvPicPr>
            <a:picLocks noChangeAspect="1"/>
          </p:cNvPicPr>
          <p:nvPr/>
        </p:nvPicPr>
        <p:blipFill>
          <a:blip r:embed="rId2"/>
          <a:stretch>
            <a:fillRect/>
          </a:stretch>
        </p:blipFill>
        <p:spPr>
          <a:xfrm>
            <a:off x="4820940" y="1854335"/>
            <a:ext cx="6378060" cy="4672300"/>
          </a:xfrm>
          <a:prstGeom prst="rect">
            <a:avLst/>
          </a:prstGeom>
        </p:spPr>
      </p:pic>
    </p:spTree>
    <p:extLst>
      <p:ext uri="{BB962C8B-B14F-4D97-AF65-F5344CB8AC3E}">
        <p14:creationId xmlns:p14="http://schemas.microsoft.com/office/powerpoint/2010/main" val="8088264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5CD97F48-36D1-45ED-9095-6A794B39AA4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xmlns="" id="{2896961C-BCE9-4223-9DEC-C0A0640F8820}"/>
              </a:ext>
            </a:extLst>
          </p:cNvPr>
          <p:cNvSpPr>
            <a:spLocks noGrp="1"/>
          </p:cNvSpPr>
          <p:nvPr>
            <p:ph idx="1"/>
          </p:nvPr>
        </p:nvSpPr>
        <p:spPr/>
        <p:txBody>
          <a:bodyPr/>
          <a:lstStyle/>
          <a:p>
            <a:r>
              <a:rPr lang="zh-TW" altLang="en-US" dirty="0"/>
              <a:t>產生</a:t>
            </a:r>
            <a:r>
              <a:rPr lang="en-US" altLang="zh-TW" dirty="0"/>
              <a:t>RSA</a:t>
            </a:r>
            <a:r>
              <a:rPr lang="zh-TW" altLang="en-US" dirty="0"/>
              <a:t> </a:t>
            </a:r>
            <a:r>
              <a:rPr lang="en-US" altLang="zh-TW" dirty="0"/>
              <a:t>key</a:t>
            </a:r>
            <a:endParaRPr lang="zh-TW" altLang="en-US" dirty="0"/>
          </a:p>
        </p:txBody>
      </p:sp>
      <p:pic>
        <p:nvPicPr>
          <p:cNvPr id="9" name="圖片 8">
            <a:extLst>
              <a:ext uri="{FF2B5EF4-FFF2-40B4-BE49-F238E27FC236}">
                <a16:creationId xmlns:a16="http://schemas.microsoft.com/office/drawing/2014/main" xmlns="" id="{03376C5D-8CA5-42A5-B9A3-C2082418051B}"/>
              </a:ext>
            </a:extLst>
          </p:cNvPr>
          <p:cNvPicPr>
            <a:picLocks noChangeAspect="1"/>
          </p:cNvPicPr>
          <p:nvPr/>
        </p:nvPicPr>
        <p:blipFill>
          <a:blip r:embed="rId2"/>
          <a:stretch>
            <a:fillRect/>
          </a:stretch>
        </p:blipFill>
        <p:spPr>
          <a:xfrm>
            <a:off x="4481046" y="1356888"/>
            <a:ext cx="6339354" cy="4701011"/>
          </a:xfrm>
          <a:prstGeom prst="rect">
            <a:avLst/>
          </a:prstGeom>
        </p:spPr>
      </p:pic>
      <p:sp>
        <p:nvSpPr>
          <p:cNvPr id="10" name="矩形 9">
            <a:extLst>
              <a:ext uri="{FF2B5EF4-FFF2-40B4-BE49-F238E27FC236}">
                <a16:creationId xmlns:a16="http://schemas.microsoft.com/office/drawing/2014/main" xmlns="" id="{80C1ECBA-5C41-47A2-8D93-10E00B3F74BC}"/>
              </a:ext>
            </a:extLst>
          </p:cNvPr>
          <p:cNvSpPr/>
          <p:nvPr/>
        </p:nvSpPr>
        <p:spPr>
          <a:xfrm>
            <a:off x="4457700" y="5029200"/>
            <a:ext cx="6296025" cy="40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6860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xmlns="" id="{368FB356-1CED-418A-9E0D-E7F17F19724F}"/>
              </a:ext>
            </a:extLst>
          </p:cNvPr>
          <p:cNvSpPr>
            <a:spLocks noGrp="1"/>
          </p:cNvSpPr>
          <p:nvPr>
            <p:ph type="title"/>
          </p:nvPr>
        </p:nvSpPr>
        <p:spPr/>
        <p:txBody>
          <a:bodyPr/>
          <a:lstStyle/>
          <a:p>
            <a:endParaRPr lang="zh-TW" altLang="en-US"/>
          </a:p>
        </p:txBody>
      </p:sp>
      <p:sp>
        <p:nvSpPr>
          <p:cNvPr id="9" name="內容版面配置區 8">
            <a:extLst>
              <a:ext uri="{FF2B5EF4-FFF2-40B4-BE49-F238E27FC236}">
                <a16:creationId xmlns:a16="http://schemas.microsoft.com/office/drawing/2014/main" xmlns="" id="{AA30842C-C025-453E-AA9C-A0C14FCA61AC}"/>
              </a:ext>
            </a:extLst>
          </p:cNvPr>
          <p:cNvSpPr>
            <a:spLocks noGrp="1"/>
          </p:cNvSpPr>
          <p:nvPr>
            <p:ph idx="1"/>
          </p:nvPr>
        </p:nvSpPr>
        <p:spPr/>
        <p:txBody>
          <a:bodyPr/>
          <a:lstStyle/>
          <a:p>
            <a:endParaRPr lang="zh-TW" altLang="en-US"/>
          </a:p>
        </p:txBody>
      </p:sp>
      <p:pic>
        <p:nvPicPr>
          <p:cNvPr id="7" name="圖片 6">
            <a:extLst>
              <a:ext uri="{FF2B5EF4-FFF2-40B4-BE49-F238E27FC236}">
                <a16:creationId xmlns:a16="http://schemas.microsoft.com/office/drawing/2014/main" xmlns="" id="{42439D20-4EB1-40B2-926E-221F8F7EB347}"/>
              </a:ext>
            </a:extLst>
          </p:cNvPr>
          <p:cNvPicPr>
            <a:picLocks noChangeAspect="1"/>
          </p:cNvPicPr>
          <p:nvPr/>
        </p:nvPicPr>
        <p:blipFill>
          <a:blip r:embed="rId2"/>
          <a:stretch>
            <a:fillRect/>
          </a:stretch>
        </p:blipFill>
        <p:spPr>
          <a:xfrm>
            <a:off x="1514475" y="1428750"/>
            <a:ext cx="8982830" cy="5068657"/>
          </a:xfrm>
          <a:prstGeom prst="rect">
            <a:avLst/>
          </a:prstGeom>
        </p:spPr>
      </p:pic>
      <p:sp>
        <p:nvSpPr>
          <p:cNvPr id="10" name="矩形 9">
            <a:extLst>
              <a:ext uri="{FF2B5EF4-FFF2-40B4-BE49-F238E27FC236}">
                <a16:creationId xmlns:a16="http://schemas.microsoft.com/office/drawing/2014/main" xmlns="" id="{405DEE90-52BA-43E6-B1DE-958DEC633BB8}"/>
              </a:ext>
            </a:extLst>
          </p:cNvPr>
          <p:cNvSpPr/>
          <p:nvPr/>
        </p:nvSpPr>
        <p:spPr>
          <a:xfrm>
            <a:off x="1761688" y="3296873"/>
            <a:ext cx="880844" cy="2181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628671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FA5F436-EA20-4F41-9810-74A75D583689}"/>
              </a:ext>
            </a:extLst>
          </p:cNvPr>
          <p:cNvSpPr>
            <a:spLocks noGrp="1"/>
          </p:cNvSpPr>
          <p:nvPr>
            <p:ph type="title"/>
          </p:nvPr>
        </p:nvSpPr>
        <p:spPr/>
        <p:txBody>
          <a:bodyPr/>
          <a:lstStyle/>
          <a:p>
            <a:r>
              <a:rPr lang="zh-TW" altLang="en-US" dirty="0"/>
              <a:t>產生私鑰</a:t>
            </a:r>
          </a:p>
        </p:txBody>
      </p:sp>
      <p:pic>
        <p:nvPicPr>
          <p:cNvPr id="6" name="圖片 5">
            <a:extLst>
              <a:ext uri="{FF2B5EF4-FFF2-40B4-BE49-F238E27FC236}">
                <a16:creationId xmlns:a16="http://schemas.microsoft.com/office/drawing/2014/main" xmlns="" id="{9F759B12-6553-4A1C-B517-B3E717939B72}"/>
              </a:ext>
            </a:extLst>
          </p:cNvPr>
          <p:cNvPicPr>
            <a:picLocks noChangeAspect="1"/>
          </p:cNvPicPr>
          <p:nvPr/>
        </p:nvPicPr>
        <p:blipFill>
          <a:blip r:embed="rId2"/>
          <a:stretch>
            <a:fillRect/>
          </a:stretch>
        </p:blipFill>
        <p:spPr>
          <a:xfrm>
            <a:off x="4481046" y="1356888"/>
            <a:ext cx="6339354" cy="4701011"/>
          </a:xfrm>
          <a:prstGeom prst="rect">
            <a:avLst/>
          </a:prstGeom>
        </p:spPr>
      </p:pic>
      <p:sp>
        <p:nvSpPr>
          <p:cNvPr id="7" name="矩形 6">
            <a:extLst>
              <a:ext uri="{FF2B5EF4-FFF2-40B4-BE49-F238E27FC236}">
                <a16:creationId xmlns:a16="http://schemas.microsoft.com/office/drawing/2014/main" xmlns="" id="{139EC714-9E7B-481F-A860-100C49A410ED}"/>
              </a:ext>
            </a:extLst>
          </p:cNvPr>
          <p:cNvSpPr/>
          <p:nvPr/>
        </p:nvSpPr>
        <p:spPr>
          <a:xfrm>
            <a:off x="4407366" y="5389926"/>
            <a:ext cx="6296025" cy="5746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880758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9CED8D0A-2F5F-4F6A-B73E-C06FEEC67A5B}"/>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xmlns="" id="{F3BAEEEF-8CCD-43DA-9D82-C71EAB41E0BF}"/>
              </a:ext>
            </a:extLst>
          </p:cNvPr>
          <p:cNvSpPr>
            <a:spLocks noGrp="1"/>
          </p:cNvSpPr>
          <p:nvPr>
            <p:ph idx="1"/>
          </p:nvPr>
        </p:nvSpPr>
        <p:spPr/>
        <p:txBody>
          <a:bodyPr/>
          <a:lstStyle/>
          <a:p>
            <a:r>
              <a:rPr lang="zh-TW" altLang="en-US" dirty="0"/>
              <a:t>發現</a:t>
            </a:r>
            <a:r>
              <a:rPr lang="en-US" altLang="zh-TW" dirty="0"/>
              <a:t>SSL</a:t>
            </a:r>
            <a:r>
              <a:rPr lang="zh-TW" altLang="en-US" dirty="0"/>
              <a:t>產生憑證需要伺服器對應</a:t>
            </a:r>
            <a:r>
              <a:rPr lang="en-US" altLang="zh-TW" dirty="0"/>
              <a:t>Email</a:t>
            </a:r>
            <a:br>
              <a:rPr lang="en-US" altLang="zh-TW" dirty="0"/>
            </a:br>
            <a:r>
              <a:rPr lang="zh-TW" altLang="en-US" dirty="0"/>
              <a:t>所以這東西把</a:t>
            </a:r>
            <a:r>
              <a:rPr lang="en-US" altLang="zh-TW" dirty="0"/>
              <a:t>email</a:t>
            </a:r>
            <a:r>
              <a:rPr lang="zh-TW" altLang="en-US" dirty="0"/>
              <a:t>架後才重用</a:t>
            </a:r>
          </a:p>
        </p:txBody>
      </p:sp>
      <p:pic>
        <p:nvPicPr>
          <p:cNvPr id="9" name="圖片 8">
            <a:extLst>
              <a:ext uri="{FF2B5EF4-FFF2-40B4-BE49-F238E27FC236}">
                <a16:creationId xmlns:a16="http://schemas.microsoft.com/office/drawing/2014/main" xmlns="" id="{365F7854-B958-4EAD-9CB9-840E7EAA889C}"/>
              </a:ext>
            </a:extLst>
          </p:cNvPr>
          <p:cNvPicPr>
            <a:picLocks noChangeAspect="1"/>
          </p:cNvPicPr>
          <p:nvPr/>
        </p:nvPicPr>
        <p:blipFill>
          <a:blip r:embed="rId2"/>
          <a:stretch>
            <a:fillRect/>
          </a:stretch>
        </p:blipFill>
        <p:spPr>
          <a:xfrm>
            <a:off x="5734524" y="2931694"/>
            <a:ext cx="5085876" cy="3050006"/>
          </a:xfrm>
          <a:prstGeom prst="rect">
            <a:avLst/>
          </a:prstGeom>
        </p:spPr>
      </p:pic>
    </p:spTree>
    <p:extLst>
      <p:ext uri="{BB962C8B-B14F-4D97-AF65-F5344CB8AC3E}">
        <p14:creationId xmlns:p14="http://schemas.microsoft.com/office/powerpoint/2010/main" val="4683225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7458B28-FF8C-4384-8CFF-84278003A59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xmlns="" id="{9E621F66-4FA8-477B-B1B2-01E1F99D19C8}"/>
              </a:ext>
            </a:extLst>
          </p:cNvPr>
          <p:cNvSpPr>
            <a:spLocks noGrp="1"/>
          </p:cNvSpPr>
          <p:nvPr>
            <p:ph idx="1"/>
          </p:nvPr>
        </p:nvSpPr>
        <p:spPr/>
        <p:txBody>
          <a:bodyPr/>
          <a:lstStyle/>
          <a:p>
            <a:r>
              <a:rPr lang="zh-TW" altLang="en-US" dirty="0"/>
              <a:t>最後確認檢附資料</a:t>
            </a:r>
            <a:r>
              <a:rPr lang="en-US" altLang="zh-TW" dirty="0"/>
              <a:t>(</a:t>
            </a:r>
            <a:r>
              <a:rPr lang="zh-TW" altLang="en-US" dirty="0"/>
              <a:t>鑰確認一下</a:t>
            </a:r>
            <a:r>
              <a:rPr lang="en-US" altLang="zh-TW" dirty="0"/>
              <a:t>)</a:t>
            </a:r>
            <a:br>
              <a:rPr lang="en-US" altLang="zh-TW" dirty="0"/>
            </a:br>
            <a:r>
              <a:rPr lang="en-US" altLang="zh-TW" dirty="0">
                <a:hlinkClick r:id="rId2"/>
              </a:rPr>
              <a:t>https://www.nss.com.tw/%E5%85%8D%E8%B2%BB%E7%94%B3%E8%AB%8Bssl%E8%A9%A6%E7%94%A890%E5%A4%A9%E6%B5%81%E7%A8%8B%E5%AE%A2%E6%88%B6%E6%B3%A8%E6%84%8F%E4%BA%8B%E9%A0%85/</a:t>
            </a:r>
            <a:endParaRPr lang="en-US" altLang="zh-TW" dirty="0"/>
          </a:p>
          <a:p>
            <a:endParaRPr lang="en-US" altLang="zh-TW" dirty="0"/>
          </a:p>
          <a:p>
            <a:r>
              <a:rPr lang="en-US" altLang="zh-TW" dirty="0"/>
              <a:t>CSR</a:t>
            </a:r>
            <a:r>
              <a:rPr lang="zh-TW" altLang="en-US" dirty="0"/>
              <a:t>檔已經做好放在伺服器的</a:t>
            </a:r>
            <a:endParaRPr lang="en-US" altLang="zh-TW" dirty="0"/>
          </a:p>
          <a:p>
            <a:r>
              <a:rPr lang="en-US" altLang="zh-TW" dirty="0"/>
              <a:t>C:\xampp\apache\conf\ssl.csr</a:t>
            </a:r>
            <a:endParaRPr lang="zh-TW" altLang="en-US" dirty="0"/>
          </a:p>
        </p:txBody>
      </p:sp>
    </p:spTree>
    <p:extLst>
      <p:ext uri="{BB962C8B-B14F-4D97-AF65-F5344CB8AC3E}">
        <p14:creationId xmlns:p14="http://schemas.microsoft.com/office/powerpoint/2010/main" val="3618541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C0A690D-61E5-4BF8-82C7-3BD4220A110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xmlns="" id="{2FB747A2-190B-4ECD-A399-25E83EA93D59}"/>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xmlns="" id="{E6E8F85D-6C94-4D3F-AD98-777195C024C7}"/>
              </a:ext>
            </a:extLst>
          </p:cNvPr>
          <p:cNvPicPr>
            <a:picLocks noChangeAspect="1"/>
          </p:cNvPicPr>
          <p:nvPr/>
        </p:nvPicPr>
        <p:blipFill>
          <a:blip r:embed="rId2"/>
          <a:stretch>
            <a:fillRect/>
          </a:stretch>
        </p:blipFill>
        <p:spPr>
          <a:xfrm>
            <a:off x="1371600" y="1297741"/>
            <a:ext cx="9041766" cy="5101487"/>
          </a:xfrm>
          <a:prstGeom prst="rect">
            <a:avLst/>
          </a:prstGeom>
        </p:spPr>
      </p:pic>
      <p:sp>
        <p:nvSpPr>
          <p:cNvPr id="6" name="矩形 5">
            <a:extLst>
              <a:ext uri="{FF2B5EF4-FFF2-40B4-BE49-F238E27FC236}">
                <a16:creationId xmlns:a16="http://schemas.microsoft.com/office/drawing/2014/main" xmlns="" id="{F2899E37-2CAF-43C1-A279-CD0280C0BE25}"/>
              </a:ext>
            </a:extLst>
          </p:cNvPr>
          <p:cNvSpPr/>
          <p:nvPr/>
        </p:nvSpPr>
        <p:spPr>
          <a:xfrm>
            <a:off x="1476462" y="1963024"/>
            <a:ext cx="914400" cy="125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30256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0CA4BC09-DB21-4537-86D7-199B5DB86D0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xmlns="" id="{EFA1BD7A-D0AA-4260-8AC7-BECBE66236FF}"/>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xmlns="" id="{ECEC6D9B-FF72-4E3B-85A9-DDF74BFDE83C}"/>
              </a:ext>
            </a:extLst>
          </p:cNvPr>
          <p:cNvPicPr>
            <a:picLocks noChangeAspect="1"/>
          </p:cNvPicPr>
          <p:nvPr/>
        </p:nvPicPr>
        <p:blipFill>
          <a:blip r:embed="rId2"/>
          <a:stretch>
            <a:fillRect/>
          </a:stretch>
        </p:blipFill>
        <p:spPr>
          <a:xfrm>
            <a:off x="1371600" y="1235156"/>
            <a:ext cx="9876639" cy="5490186"/>
          </a:xfrm>
          <a:prstGeom prst="rect">
            <a:avLst/>
          </a:prstGeom>
        </p:spPr>
      </p:pic>
    </p:spTree>
    <p:extLst>
      <p:ext uri="{BB962C8B-B14F-4D97-AF65-F5344CB8AC3E}">
        <p14:creationId xmlns:p14="http://schemas.microsoft.com/office/powerpoint/2010/main" val="2099268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98D0BA31-78EE-4B09-B0FD-FF2B44EA6C9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xmlns="" id="{205E9CD9-B23A-4FE6-A051-0CF30701431B}"/>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xmlns="" id="{32AAEEC7-63AF-4B45-888B-9024A2CD5626}"/>
              </a:ext>
            </a:extLst>
          </p:cNvPr>
          <p:cNvPicPr>
            <a:picLocks noChangeAspect="1"/>
          </p:cNvPicPr>
          <p:nvPr/>
        </p:nvPicPr>
        <p:blipFill>
          <a:blip r:embed="rId2"/>
          <a:stretch>
            <a:fillRect/>
          </a:stretch>
        </p:blipFill>
        <p:spPr>
          <a:xfrm>
            <a:off x="1371600" y="1291905"/>
            <a:ext cx="9915051" cy="5566095"/>
          </a:xfrm>
          <a:prstGeom prst="rect">
            <a:avLst/>
          </a:prstGeom>
          <a:noFill/>
          <a:ln>
            <a:solidFill>
              <a:srgbClr val="FF0000"/>
            </a:solidFill>
          </a:ln>
        </p:spPr>
      </p:pic>
      <p:sp>
        <p:nvSpPr>
          <p:cNvPr id="6" name="矩形 5">
            <a:extLst>
              <a:ext uri="{FF2B5EF4-FFF2-40B4-BE49-F238E27FC236}">
                <a16:creationId xmlns:a16="http://schemas.microsoft.com/office/drawing/2014/main" xmlns="" id="{518EA4F0-4398-4EFD-97E1-A0AB8CC9CE79}"/>
              </a:ext>
            </a:extLst>
          </p:cNvPr>
          <p:cNvSpPr/>
          <p:nvPr/>
        </p:nvSpPr>
        <p:spPr>
          <a:xfrm>
            <a:off x="1702965" y="1686187"/>
            <a:ext cx="1140903" cy="1593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45049305"/>
      </p:ext>
    </p:extLst>
  </p:cSld>
  <p:clrMapOvr>
    <a:masterClrMapping/>
  </p:clrMapOvr>
</p:sld>
</file>

<file path=ppt/theme/theme1.xml><?xml version="1.0" encoding="utf-8"?>
<a:theme xmlns:a="http://schemas.openxmlformats.org/drawingml/2006/main" name="裁剪">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TM10001105[[fn=裁剪]]</Template>
  <TotalTime>626</TotalTime>
  <Words>291</Words>
  <Application>Microsoft Office PowerPoint</Application>
  <PresentationFormat>自訂</PresentationFormat>
  <Paragraphs>64</Paragraphs>
  <Slides>62</Slides>
  <Notes>0</Notes>
  <HiddenSlides>0</HiddenSlides>
  <MMClips>0</MMClips>
  <ScaleCrop>false</ScaleCrop>
  <HeadingPairs>
    <vt:vector size="4" baseType="variant">
      <vt:variant>
        <vt:lpstr>佈景主題</vt:lpstr>
      </vt:variant>
      <vt:variant>
        <vt:i4>1</vt:i4>
      </vt:variant>
      <vt:variant>
        <vt:lpstr>投影片標題</vt:lpstr>
      </vt:variant>
      <vt:variant>
        <vt:i4>62</vt:i4>
      </vt:variant>
    </vt:vector>
  </HeadingPairs>
  <TitlesOfParts>
    <vt:vector size="63" baseType="lpstr">
      <vt:lpstr>裁剪</vt:lpstr>
      <vt:lpstr>XAMPP</vt:lpstr>
      <vt:lpstr>選用版本</vt:lpstr>
      <vt:lpstr>設定</vt:lpstr>
      <vt:lpstr>防火牆設定</vt:lpstr>
      <vt:lpstr>防火牆設定</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DNS設定</vt:lpstr>
      <vt:lpstr>PowerPoint 簡報</vt:lpstr>
      <vt:lpstr>PowerPoint 簡報</vt:lpstr>
      <vt:lpstr>改XAMPP路徑</vt:lpstr>
      <vt:lpstr>PowerPoint 簡報</vt:lpstr>
      <vt:lpstr>PowerPoint 簡報</vt:lpstr>
      <vt:lpstr>PowerPoint 簡報</vt:lpstr>
      <vt:lpstr>PowerPoint 簡報</vt:lpstr>
      <vt:lpstr>PowerPoint 簡報</vt:lpstr>
      <vt:lpstr>Mysql workbench</vt:lpstr>
      <vt:lpstr>Mysql workbench</vt:lpstr>
      <vt:lpstr>開啟資料庫</vt:lpstr>
      <vt:lpstr>匯入資料庫</vt:lpstr>
      <vt:lpstr>PowerPoint 簡報</vt:lpstr>
      <vt:lpstr>PowerPoint 簡報</vt:lpstr>
      <vt:lpstr>PowerPoint 簡報</vt:lpstr>
      <vt:lpstr>檢視資料庫</vt:lpstr>
      <vt:lpstr>專案設定</vt:lpstr>
      <vt:lpstr>PowerPoint 簡報</vt:lpstr>
      <vt:lpstr>PowerPoint 簡報</vt:lpstr>
      <vt:lpstr>PowerPoint 簡報</vt:lpstr>
      <vt:lpstr>PowerPoint 簡報</vt:lpstr>
      <vt:lpstr>PowerPoint 簡報</vt:lpstr>
      <vt:lpstr>APP_debug關閉</vt:lpstr>
      <vt:lpstr>APP_debug測試</vt:lpstr>
      <vt:lpstr>Windows update</vt:lpstr>
      <vt:lpstr>PowerPoint 簡報</vt:lpstr>
      <vt:lpstr>外部測試伺服器</vt:lpstr>
      <vt:lpstr>Mail server setup</vt:lpstr>
      <vt:lpstr>PowerPoint 簡報</vt:lpstr>
      <vt:lpstr>PowerPoint 簡報</vt:lpstr>
      <vt:lpstr>Mail server setup</vt:lpstr>
      <vt:lpstr>PowerPoint 簡報</vt:lpstr>
      <vt:lpstr>PowerPoint 簡報</vt:lpstr>
      <vt:lpstr>PowerPoint 簡報</vt:lpstr>
      <vt:lpstr>PowerPoint 簡報</vt:lpstr>
      <vt:lpstr>PowerPoint 簡報</vt:lpstr>
      <vt:lpstr>PowerPoint 簡報</vt:lpstr>
      <vt:lpstr>雷鳥試用</vt:lpstr>
      <vt:lpstr>如下圖表示設定成功，案完成即可</vt:lpstr>
      <vt:lpstr>SSL部屬</vt:lpstr>
      <vt:lpstr>參考資料</vt:lpstr>
      <vt:lpstr>PowerPoint 簡報</vt:lpstr>
      <vt:lpstr>PowerPoint 簡報</vt:lpstr>
      <vt:lpstr>PowerPoint 簡報</vt:lpstr>
      <vt:lpstr>產生私鑰</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電通碩士班一甲-許智堯</dc:creator>
  <cp:lastModifiedBy>邱宜靜</cp:lastModifiedBy>
  <cp:revision>38</cp:revision>
  <dcterms:created xsi:type="dcterms:W3CDTF">2021-03-18T12:18:38Z</dcterms:created>
  <dcterms:modified xsi:type="dcterms:W3CDTF">2021-03-19T06:19:30Z</dcterms:modified>
</cp:coreProperties>
</file>